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notesMasterIdLst>
    <p:notesMasterId r:id="rId29"/>
  </p:notesMasterIdLst>
  <p:sldIdLst>
    <p:sldId id="256" r:id="rId2"/>
    <p:sldId id="259" r:id="rId3"/>
    <p:sldId id="260" r:id="rId4"/>
    <p:sldId id="257" r:id="rId5"/>
    <p:sldId id="262" r:id="rId6"/>
    <p:sldId id="263" r:id="rId7"/>
    <p:sldId id="258" r:id="rId8"/>
    <p:sldId id="269" r:id="rId9"/>
    <p:sldId id="268" r:id="rId10"/>
    <p:sldId id="267" r:id="rId11"/>
    <p:sldId id="280" r:id="rId12"/>
    <p:sldId id="271" r:id="rId13"/>
    <p:sldId id="266" r:id="rId14"/>
    <p:sldId id="273" r:id="rId15"/>
    <p:sldId id="274" r:id="rId16"/>
    <p:sldId id="275" r:id="rId17"/>
    <p:sldId id="276" r:id="rId18"/>
    <p:sldId id="281" r:id="rId19"/>
    <p:sldId id="282" r:id="rId20"/>
    <p:sldId id="283" r:id="rId21"/>
    <p:sldId id="284" r:id="rId22"/>
    <p:sldId id="285" r:id="rId23"/>
    <p:sldId id="286" r:id="rId24"/>
    <p:sldId id="287" r:id="rId25"/>
    <p:sldId id="291" r:id="rId26"/>
    <p:sldId id="265" r:id="rId27"/>
    <p:sldId id="290" r:id="rId28"/>
  </p:sldIdLst>
  <p:sldSz cx="9144000" cy="5715000" type="screen16x10"/>
  <p:notesSz cx="6864350" cy="999648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26" autoAdjust="0"/>
    <p:restoredTop sz="87638" autoAdjust="0"/>
  </p:normalViewPr>
  <p:slideViewPr>
    <p:cSldViewPr snapToGrid="0">
      <p:cViewPr varScale="1">
        <p:scale>
          <a:sx n="91" d="100"/>
          <a:sy n="91" d="100"/>
        </p:scale>
        <p:origin x="-1229" y="-86"/>
      </p:cViewPr>
      <p:guideLst>
        <p:guide orient="horz" pos="180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974975" cy="500063"/>
          </a:xfrm>
          <a:prstGeom prst="rect">
            <a:avLst/>
          </a:prstGeom>
        </p:spPr>
        <p:txBody>
          <a:bodyPr vert="horz" lIns="91429" tIns="45715" rIns="91429" bIns="45715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7789" y="1"/>
            <a:ext cx="2974975" cy="500063"/>
          </a:xfrm>
          <a:prstGeom prst="rect">
            <a:avLst/>
          </a:prstGeom>
        </p:spPr>
        <p:txBody>
          <a:bodyPr vert="horz" lIns="91429" tIns="45715" rIns="91429" bIns="45715" rtlCol="0"/>
          <a:lstStyle>
            <a:lvl1pPr algn="r">
              <a:defRPr sz="1200"/>
            </a:lvl1pPr>
          </a:lstStyle>
          <a:p>
            <a:fld id="{4555F8DB-4DB9-4DEE-A706-48F5CADE0F0A}" type="datetimeFigureOut">
              <a:rPr lang="ko-KR" altLang="en-US" smtClean="0"/>
              <a:t>2015-07-15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33388" y="749300"/>
            <a:ext cx="5997575" cy="37496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29" tIns="45715" rIns="91429" bIns="45715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1" y="4748214"/>
            <a:ext cx="5492750" cy="4498975"/>
          </a:xfrm>
          <a:prstGeom prst="rect">
            <a:avLst/>
          </a:prstGeom>
        </p:spPr>
        <p:txBody>
          <a:bodyPr vert="horz" lIns="91429" tIns="45715" rIns="91429" bIns="45715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1" y="9494839"/>
            <a:ext cx="2974975" cy="500062"/>
          </a:xfrm>
          <a:prstGeom prst="rect">
            <a:avLst/>
          </a:prstGeom>
        </p:spPr>
        <p:txBody>
          <a:bodyPr vert="horz" lIns="91429" tIns="45715" rIns="91429" bIns="45715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7789" y="9494839"/>
            <a:ext cx="2974975" cy="500062"/>
          </a:xfrm>
          <a:prstGeom prst="rect">
            <a:avLst/>
          </a:prstGeom>
        </p:spPr>
        <p:txBody>
          <a:bodyPr vert="horz" lIns="91429" tIns="45715" rIns="91429" bIns="45715" rtlCol="0" anchor="b"/>
          <a:lstStyle>
            <a:lvl1pPr algn="r">
              <a:defRPr sz="1200"/>
            </a:lvl1pPr>
          </a:lstStyle>
          <a:p>
            <a:fld id="{DA849745-050A-4D91-8691-D68A159C30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90457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가장크게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49745-050A-4D91-8691-D68A159C308D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03613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가장크게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49745-050A-4D91-8691-D68A159C308D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03613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49745-050A-4D91-8691-D68A159C308D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89351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49745-050A-4D91-8691-D68A159C308D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70085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935302"/>
            <a:ext cx="6858000" cy="19896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001698"/>
            <a:ext cx="6858000" cy="137980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ko-KR" altLang="en-US" smtClean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E8843-CA8A-44BB-8DFE-D50CA861DA47}" type="datetimeFigureOut">
              <a:rPr lang="ko-KR" altLang="en-US" smtClean="0"/>
              <a:t>2015-07-15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77E28-EF79-4912-9D25-FEF9BFB234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90320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E8843-CA8A-44BB-8DFE-D50CA861DA47}" type="datetimeFigureOut">
              <a:rPr lang="ko-KR" altLang="en-US" smtClean="0"/>
              <a:t>2015-07-15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77E28-EF79-4912-9D25-FEF9BFB234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29900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04271"/>
            <a:ext cx="1971675" cy="484319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04271"/>
            <a:ext cx="5800725" cy="484319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E8843-CA8A-44BB-8DFE-D50CA861DA47}" type="datetimeFigureOut">
              <a:rPr lang="ko-KR" altLang="en-US" smtClean="0"/>
              <a:t>2015-07-15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77E28-EF79-4912-9D25-FEF9BFB234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28721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E8843-CA8A-44BB-8DFE-D50CA861DA47}" type="datetimeFigureOut">
              <a:rPr lang="ko-KR" altLang="en-US" smtClean="0"/>
              <a:t>2015-07-15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77E28-EF79-4912-9D25-FEF9BFB234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63773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424782"/>
            <a:ext cx="7886700" cy="2377281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824553"/>
            <a:ext cx="7886700" cy="1250156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E8843-CA8A-44BB-8DFE-D50CA861DA47}" type="datetimeFigureOut">
              <a:rPr lang="ko-KR" altLang="en-US" smtClean="0"/>
              <a:t>2015-07-15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77E28-EF79-4912-9D25-FEF9BFB234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20020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521354"/>
            <a:ext cx="3886200" cy="3626115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521354"/>
            <a:ext cx="3886200" cy="3626115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E8843-CA8A-44BB-8DFE-D50CA861DA47}" type="datetimeFigureOut">
              <a:rPr lang="ko-KR" altLang="en-US" smtClean="0"/>
              <a:t>2015-07-15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77E28-EF79-4912-9D25-FEF9BFB234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45838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04271"/>
            <a:ext cx="7886700" cy="1104636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400969"/>
            <a:ext cx="3868340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087563"/>
            <a:ext cx="3868340" cy="307049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400969"/>
            <a:ext cx="3887391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087563"/>
            <a:ext cx="3887391" cy="307049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E8843-CA8A-44BB-8DFE-D50CA861DA47}" type="datetimeFigureOut">
              <a:rPr lang="ko-KR" altLang="en-US" smtClean="0"/>
              <a:t>2015-07-15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77E28-EF79-4912-9D25-FEF9BFB234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36010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E8843-CA8A-44BB-8DFE-D50CA861DA47}" type="datetimeFigureOut">
              <a:rPr lang="ko-KR" altLang="en-US" smtClean="0"/>
              <a:t>2015-07-15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77E28-EF79-4912-9D25-FEF9BFB234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8926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E8843-CA8A-44BB-8DFE-D50CA861DA47}" type="datetimeFigureOut">
              <a:rPr lang="ko-KR" altLang="en-US" smtClean="0"/>
              <a:t>2015-07-15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77E28-EF79-4912-9D25-FEF9BFB234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03201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822855"/>
            <a:ext cx="4629150" cy="4061354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E8843-CA8A-44BB-8DFE-D50CA861DA47}" type="datetimeFigureOut">
              <a:rPr lang="ko-KR" altLang="en-US" smtClean="0"/>
              <a:t>2015-07-15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77E28-EF79-4912-9D25-FEF9BFB234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88228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822855"/>
            <a:ext cx="4629150" cy="4061354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E8843-CA8A-44BB-8DFE-D50CA861DA47}" type="datetimeFigureOut">
              <a:rPr lang="ko-KR" altLang="en-US" smtClean="0"/>
              <a:t>2015-07-15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77E28-EF79-4912-9D25-FEF9BFB234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77604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521354"/>
            <a:ext cx="7886700" cy="3626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8E8843-CA8A-44BB-8DFE-D50CA861DA47}" type="datetimeFigureOut">
              <a:rPr lang="ko-KR" altLang="en-US" smtClean="0"/>
              <a:t>2015-07-15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277E28-EF79-4912-9D25-FEF9BFB234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34860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5182779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첫화면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로그인 혹은 </a:t>
                      </a:r>
                      <a:r>
                        <a:rPr lang="ko-KR" altLang="en-US" sz="1200" b="1" dirty="0" err="1" smtClean="0"/>
                        <a:t>회원가입</a:t>
                      </a:r>
                      <a:r>
                        <a:rPr lang="ko-KR" altLang="en-US" sz="1200" b="1" baseline="0" dirty="0" smtClean="0"/>
                        <a:t> 선택을</a:t>
                      </a:r>
                      <a:r>
                        <a:rPr lang="ko-KR" altLang="en-US" sz="1200" b="1" dirty="0" smtClean="0"/>
                        <a:t> 제공한다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첫화면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4624026"/>
              </p:ext>
            </p:extLst>
          </p:nvPr>
        </p:nvGraphicFramePr>
        <p:xfrm>
          <a:off x="6133019" y="547774"/>
          <a:ext cx="2914727" cy="53556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540715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프로그램 </a:t>
                      </a:r>
                      <a:r>
                        <a:rPr lang="ko-KR" altLang="en-US" sz="1200" dirty="0" err="1" smtClean="0"/>
                        <a:t>첫화면이다</a:t>
                      </a:r>
                      <a:r>
                        <a:rPr lang="en-US" altLang="ko-KR" sz="1200" dirty="0" smtClean="0"/>
                        <a:t>. </a:t>
                      </a:r>
                      <a:r>
                        <a:rPr lang="ko-KR" altLang="en-US" sz="1200" baseline="0" dirty="0" smtClean="0"/>
                        <a:t> 프로그램 가운데 이미 회원인 사용자를 위한 로그인 버튼과 </a:t>
                      </a:r>
                      <a:r>
                        <a:rPr lang="ko-KR" altLang="en-US" sz="1200" baseline="0" dirty="0" err="1" smtClean="0"/>
                        <a:t>페이스북을</a:t>
                      </a:r>
                      <a:r>
                        <a:rPr lang="ko-KR" altLang="en-US" sz="1200" baseline="0" dirty="0" smtClean="0"/>
                        <a:t> 통한 가입</a:t>
                      </a:r>
                      <a:r>
                        <a:rPr lang="en-US" altLang="ko-KR" sz="1200" baseline="0" dirty="0" smtClean="0"/>
                        <a:t>,</a:t>
                      </a:r>
                      <a:r>
                        <a:rPr lang="ko-KR" altLang="en-US" sz="1200" baseline="0" dirty="0" err="1" smtClean="0"/>
                        <a:t>이메일을</a:t>
                      </a:r>
                      <a:r>
                        <a:rPr lang="ko-KR" altLang="en-US" sz="1200" baseline="0" dirty="0" smtClean="0"/>
                        <a:t> 통한 가입을 제공한다</a:t>
                      </a:r>
                      <a:r>
                        <a:rPr lang="en-US" altLang="ko-KR" sz="1200" baseline="0" dirty="0" smtClean="0"/>
                        <a:t>.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로그인 버튼이다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/>
                        <a:t>페이스북을</a:t>
                      </a:r>
                      <a:r>
                        <a:rPr lang="ko-KR" altLang="en-US" sz="1200" dirty="0" smtClean="0"/>
                        <a:t> 통한 </a:t>
                      </a:r>
                      <a:r>
                        <a:rPr lang="ko-KR" altLang="en-US" sz="1200" dirty="0" err="1" smtClean="0"/>
                        <a:t>회원가입버튼이다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/>
                        <a:t>이메일을</a:t>
                      </a:r>
                      <a:r>
                        <a:rPr lang="ko-KR" altLang="en-US" sz="1200" baseline="0" dirty="0" smtClean="0"/>
                        <a:t> 통한 </a:t>
                      </a:r>
                      <a:r>
                        <a:rPr lang="ko-KR" altLang="en-US" sz="1200" baseline="0" dirty="0" err="1" smtClean="0"/>
                        <a:t>회원</a:t>
                      </a:r>
                      <a:r>
                        <a:rPr lang="ko-KR" altLang="en-US" sz="1200" dirty="0" err="1" smtClean="0"/>
                        <a:t>가입버튼가입이다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7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47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8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022" y="976263"/>
            <a:ext cx="5663960" cy="27579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직사각형 6"/>
          <p:cNvSpPr/>
          <p:nvPr/>
        </p:nvSpPr>
        <p:spPr>
          <a:xfrm rot="10800000" flipV="1">
            <a:off x="1805649" y="1540426"/>
            <a:ext cx="201448" cy="16545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71" t="20929" r="28832" b="18710"/>
          <a:stretch/>
        </p:blipFill>
        <p:spPr bwMode="auto">
          <a:xfrm>
            <a:off x="2643060" y="3054937"/>
            <a:ext cx="3175922" cy="24373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직사각형 9"/>
          <p:cNvSpPr/>
          <p:nvPr/>
        </p:nvSpPr>
        <p:spPr>
          <a:xfrm rot="10800000" flipV="1">
            <a:off x="4231021" y="4489421"/>
            <a:ext cx="201448" cy="16545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 rot="10800000" flipV="1">
            <a:off x="3542440" y="4654873"/>
            <a:ext cx="201448" cy="16545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 rot="10800000" flipV="1">
            <a:off x="3525937" y="4987145"/>
            <a:ext cx="201448" cy="16545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7336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5698494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오늘의 </a:t>
                      </a:r>
                      <a:r>
                        <a:rPr lang="en-US" altLang="ko-KR" sz="1200" b="1" dirty="0" smtClean="0"/>
                        <a:t>BOX</a:t>
                      </a:r>
                      <a:r>
                        <a:rPr lang="en-US" altLang="ko-KR" sz="1200" b="1" baseline="0" dirty="0" smtClean="0"/>
                        <a:t> OFFICE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현재 </a:t>
                      </a:r>
                      <a:r>
                        <a:rPr lang="ko-KR" altLang="en-US" sz="1200" b="1" dirty="0" err="1" smtClean="0"/>
                        <a:t>상영중인</a:t>
                      </a:r>
                      <a:r>
                        <a:rPr lang="ko-KR" altLang="en-US" sz="1200" b="1" dirty="0" smtClean="0"/>
                        <a:t> 영화로 추천한다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err="1" smtClean="0"/>
                        <a:t>메인화면에서</a:t>
                      </a:r>
                      <a:r>
                        <a:rPr lang="ko-KR" altLang="en-US" sz="1000" b="1" dirty="0" smtClean="0"/>
                        <a:t> 스크롤을 내려 오늘의 </a:t>
                      </a:r>
                      <a:r>
                        <a:rPr lang="en-US" altLang="ko-KR" sz="1000" b="1" dirty="0" smtClean="0"/>
                        <a:t>BOX OFF </a:t>
                      </a:r>
                      <a:r>
                        <a:rPr lang="ko-KR" altLang="en-US" sz="1000" b="1" dirty="0" smtClean="0"/>
                        <a:t>확인하는 화면</a:t>
                      </a:r>
                      <a:endParaRPr lang="ko-KR" altLang="en-US" sz="10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5412181"/>
              </p:ext>
            </p:extLst>
          </p:nvPr>
        </p:nvGraphicFramePr>
        <p:xfrm>
          <a:off x="6133019" y="547775"/>
          <a:ext cx="2914727" cy="521957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500806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000" b="1" dirty="0" smtClean="0"/>
                        <a:t>Description</a:t>
                      </a:r>
                      <a:endParaRPr lang="ko-KR" altLang="en-US" sz="10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08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/>
                        <a:t>1</a:t>
                      </a:r>
                      <a:endParaRPr lang="ko-KR" altLang="en-US" sz="9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/>
                        <a:t>현재 추천된 영화의 랭킹을 확인할 수 있다</a:t>
                      </a:r>
                      <a:r>
                        <a:rPr lang="en-US" altLang="ko-KR" sz="9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08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/>
                        <a:t>2</a:t>
                      </a:r>
                      <a:endParaRPr lang="ko-KR" altLang="en-US" sz="9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aseline="0" dirty="0" smtClean="0"/>
                        <a:t>추천된 영화를 총 </a:t>
                      </a:r>
                      <a:r>
                        <a:rPr lang="en-US" altLang="ko-KR" sz="900" baseline="0" dirty="0" smtClean="0"/>
                        <a:t>7</a:t>
                      </a:r>
                      <a:r>
                        <a:rPr lang="ko-KR" altLang="en-US" sz="900" baseline="0" dirty="0" smtClean="0"/>
                        <a:t>개 제공한다</a:t>
                      </a:r>
                      <a:r>
                        <a:rPr lang="en-US" altLang="ko-KR" sz="900" baseline="0" dirty="0" smtClean="0"/>
                        <a:t>. </a:t>
                      </a:r>
                      <a:r>
                        <a:rPr lang="ko-KR" altLang="en-US" sz="900" baseline="0" dirty="0" smtClean="0"/>
                        <a:t>가장 </a:t>
                      </a:r>
                      <a:r>
                        <a:rPr lang="ko-KR" altLang="en-US" sz="900" baseline="0" dirty="0" smtClean="0"/>
                        <a:t>높은 </a:t>
                      </a:r>
                      <a:r>
                        <a:rPr lang="ko-KR" altLang="en-US" sz="900" baseline="0" dirty="0" err="1" smtClean="0"/>
                        <a:t>매칭도를</a:t>
                      </a:r>
                      <a:r>
                        <a:rPr lang="ko-KR" altLang="en-US" sz="900" baseline="0" dirty="0" smtClean="0"/>
                        <a:t>  </a:t>
                      </a:r>
                      <a:r>
                        <a:rPr lang="ko-KR" altLang="en-US" sz="900" baseline="0" dirty="0" smtClean="0"/>
                        <a:t>기록한 영화를 </a:t>
                      </a:r>
                      <a:r>
                        <a:rPr lang="ko-KR" altLang="en-US" sz="900" baseline="0" dirty="0" err="1" smtClean="0"/>
                        <a:t>가장크게</a:t>
                      </a:r>
                      <a:r>
                        <a:rPr lang="ko-KR" altLang="en-US" sz="900" baseline="0" dirty="0" smtClean="0"/>
                        <a:t> 제공하다</a:t>
                      </a:r>
                      <a:r>
                        <a:rPr lang="en-US" altLang="ko-KR" sz="900" baseline="0" dirty="0" smtClean="0"/>
                        <a:t>. </a:t>
                      </a:r>
                      <a:r>
                        <a:rPr lang="ko-KR" altLang="en-US" sz="900" baseline="0" dirty="0" smtClean="0"/>
                        <a:t>나머지 </a:t>
                      </a:r>
                      <a:r>
                        <a:rPr lang="en-US" altLang="ko-KR" sz="900" baseline="0" dirty="0" smtClean="0"/>
                        <a:t>6</a:t>
                      </a:r>
                      <a:r>
                        <a:rPr lang="ko-KR" altLang="en-US" sz="900" baseline="0" dirty="0" smtClean="0"/>
                        <a:t>개를 오른쪽에 제공한다</a:t>
                      </a:r>
                      <a:r>
                        <a:rPr lang="en-US" altLang="ko-KR" sz="900" baseline="0" dirty="0" smtClean="0"/>
                        <a:t>.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08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/>
                        <a:t>3</a:t>
                      </a:r>
                      <a:endParaRPr lang="ko-KR" altLang="en-US" sz="9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/>
                        <a:t>오늘의 전체 </a:t>
                      </a:r>
                      <a:r>
                        <a:rPr lang="en-US" altLang="ko-KR" sz="900" dirty="0" smtClean="0"/>
                        <a:t>BOX</a:t>
                      </a:r>
                      <a:r>
                        <a:rPr lang="en-US" altLang="ko-KR" sz="900" baseline="0" dirty="0" smtClean="0"/>
                        <a:t> OFFICE</a:t>
                      </a:r>
                      <a:r>
                        <a:rPr lang="ko-KR" altLang="en-US" sz="900" baseline="0" dirty="0" smtClean="0"/>
                        <a:t>화면으로 이동하는 버튼이다</a:t>
                      </a:r>
                      <a:r>
                        <a:rPr lang="en-US" altLang="ko-KR" sz="900" baseline="0" dirty="0" smtClean="0"/>
                        <a:t>.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08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/>
                        <a:t>4</a:t>
                      </a:r>
                      <a:endParaRPr lang="ko-KR" altLang="en-US" sz="9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err="1" smtClean="0"/>
                        <a:t>관심없는</a:t>
                      </a:r>
                      <a:r>
                        <a:rPr lang="ko-KR" altLang="en-US" sz="900" dirty="0" smtClean="0"/>
                        <a:t> 경우 </a:t>
                      </a:r>
                      <a:r>
                        <a:rPr lang="ko-KR" altLang="en-US" sz="900" dirty="0" err="1" smtClean="0"/>
                        <a:t>관심없음을</a:t>
                      </a:r>
                      <a:r>
                        <a:rPr lang="ko-KR" altLang="en-US" sz="900" dirty="0" smtClean="0"/>
                        <a:t> 표시할 수 있다</a:t>
                      </a:r>
                      <a:r>
                        <a:rPr lang="en-US" altLang="ko-KR" sz="900" dirty="0" smtClean="0"/>
                        <a:t>.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08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/>
                        <a:t>5</a:t>
                      </a:r>
                      <a:endParaRPr lang="ko-KR" altLang="en-US" sz="9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/>
                        <a:t>추천된 영화의 </a:t>
                      </a:r>
                      <a:r>
                        <a:rPr lang="ko-KR" altLang="en-US" sz="900" dirty="0" err="1" smtClean="0"/>
                        <a:t>누적랭킹수를</a:t>
                      </a:r>
                      <a:r>
                        <a:rPr lang="ko-KR" altLang="en-US" sz="900" dirty="0" smtClean="0"/>
                        <a:t> 제공한다</a:t>
                      </a:r>
                      <a:r>
                        <a:rPr lang="en-US" altLang="ko-KR" sz="900" dirty="0" smtClean="0"/>
                        <a:t>.</a:t>
                      </a: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928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/>
                        <a:t>6</a:t>
                      </a:r>
                      <a:endParaRPr lang="ko-KR" altLang="en-US" sz="9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/>
                        <a:t>추천된 영화를 제공한다</a:t>
                      </a:r>
                      <a:r>
                        <a:rPr lang="en-US" altLang="ko-KR" sz="900" dirty="0" smtClean="0"/>
                        <a:t>.</a:t>
                      </a:r>
                    </a:p>
                    <a:p>
                      <a:pPr latinLnBrk="1"/>
                      <a:r>
                        <a:rPr lang="ko-KR" altLang="en-US" sz="900" dirty="0" err="1" smtClean="0"/>
                        <a:t>예상평점</a:t>
                      </a:r>
                      <a:r>
                        <a:rPr lang="en-US" altLang="ko-KR" sz="900" dirty="0" smtClean="0"/>
                        <a:t>(</a:t>
                      </a:r>
                      <a:r>
                        <a:rPr lang="en-US" altLang="ko-KR" sz="900" dirty="0" err="1" smtClean="0"/>
                        <a:t>ex:3.8</a:t>
                      </a:r>
                      <a:r>
                        <a:rPr lang="en-US" altLang="ko-KR" sz="900" dirty="0" smtClean="0"/>
                        <a:t>),</a:t>
                      </a:r>
                      <a:r>
                        <a:rPr lang="en-US" altLang="ko-KR" sz="900" baseline="0" dirty="0" smtClean="0"/>
                        <a:t> </a:t>
                      </a:r>
                      <a:r>
                        <a:rPr lang="ko-KR" altLang="en-US" sz="900" baseline="0" dirty="0" err="1" smtClean="0"/>
                        <a:t>영화정보</a:t>
                      </a:r>
                      <a:r>
                        <a:rPr lang="en-US" altLang="ko-KR" sz="900" baseline="0" dirty="0" smtClean="0"/>
                        <a:t>(</a:t>
                      </a:r>
                      <a:r>
                        <a:rPr lang="ko-KR" altLang="en-US" sz="900" baseline="0" dirty="0" smtClean="0"/>
                        <a:t>순위</a:t>
                      </a:r>
                      <a:r>
                        <a:rPr lang="en-US" altLang="ko-KR" sz="900" baseline="0" dirty="0" smtClean="0"/>
                        <a:t>/</a:t>
                      </a:r>
                      <a:r>
                        <a:rPr lang="ko-KR" altLang="en-US" sz="900" baseline="0" dirty="0" smtClean="0"/>
                        <a:t>개봉일</a:t>
                      </a:r>
                      <a:r>
                        <a:rPr lang="en-US" altLang="ko-KR" sz="900" baseline="0" dirty="0" smtClean="0"/>
                        <a:t>/</a:t>
                      </a:r>
                      <a:r>
                        <a:rPr lang="ko-KR" altLang="en-US" sz="900" baseline="0" dirty="0" err="1" smtClean="0"/>
                        <a:t>누적관개수</a:t>
                      </a:r>
                      <a:r>
                        <a:rPr lang="en-US" altLang="ko-KR" sz="900" baseline="0" dirty="0" smtClean="0"/>
                        <a:t>/</a:t>
                      </a:r>
                      <a:r>
                        <a:rPr lang="ko-KR" altLang="en-US" sz="900" baseline="0" dirty="0" smtClean="0"/>
                        <a:t>장르</a:t>
                      </a:r>
                      <a:r>
                        <a:rPr lang="en-US" altLang="ko-KR" sz="900" baseline="0" dirty="0" smtClean="0"/>
                        <a:t>/</a:t>
                      </a:r>
                      <a:r>
                        <a:rPr lang="ko-KR" altLang="en-US" sz="900" baseline="0" dirty="0" err="1" smtClean="0"/>
                        <a:t>러닝타임</a:t>
                      </a:r>
                      <a:r>
                        <a:rPr lang="en-US" altLang="ko-KR" sz="900" baseline="0" dirty="0" smtClean="0"/>
                        <a:t>/</a:t>
                      </a:r>
                      <a:r>
                        <a:rPr lang="ko-KR" altLang="en-US" sz="900" baseline="0" dirty="0" smtClean="0"/>
                        <a:t>관람가</a:t>
                      </a:r>
                      <a:r>
                        <a:rPr lang="en-US" altLang="ko-KR" sz="900" baseline="0" dirty="0" smtClean="0"/>
                        <a:t>/</a:t>
                      </a:r>
                      <a:r>
                        <a:rPr lang="ko-KR" altLang="en-US" sz="900" baseline="0" dirty="0" smtClean="0"/>
                        <a:t>평점</a:t>
                      </a:r>
                      <a:r>
                        <a:rPr lang="en-US" altLang="ko-KR" sz="900" baseline="0" dirty="0" smtClean="0"/>
                        <a:t>/</a:t>
                      </a:r>
                      <a:r>
                        <a:rPr lang="ko-KR" altLang="en-US" sz="900" baseline="0" dirty="0" err="1" smtClean="0"/>
                        <a:t>평점참여수</a:t>
                      </a:r>
                      <a:r>
                        <a:rPr lang="en-US" altLang="ko-KR" sz="900" baseline="0" dirty="0" smtClean="0"/>
                        <a:t>/</a:t>
                      </a:r>
                      <a:r>
                        <a:rPr lang="ko-KR" altLang="en-US" sz="900" baseline="0" dirty="0" err="1" smtClean="0"/>
                        <a:t>회원의견을</a:t>
                      </a:r>
                      <a:r>
                        <a:rPr lang="ko-KR" altLang="en-US" sz="900" baseline="0" dirty="0" smtClean="0"/>
                        <a:t> 제공한다</a:t>
                      </a:r>
                      <a:endParaRPr lang="en-US" altLang="ko-KR" sz="900" baseline="0" dirty="0" smtClean="0"/>
                    </a:p>
                    <a:p>
                      <a:pPr latinLnBrk="1"/>
                      <a:r>
                        <a:rPr lang="ko-KR" altLang="en-US" sz="900" baseline="0" dirty="0" smtClean="0"/>
                        <a:t>마우스를 대면 취향을 조절하고 취향을 </a:t>
                      </a:r>
                      <a:r>
                        <a:rPr lang="ko-KR" altLang="en-US" sz="900" baseline="0" dirty="0" err="1" smtClean="0"/>
                        <a:t>등록할수</a:t>
                      </a:r>
                      <a:r>
                        <a:rPr lang="ko-KR" altLang="en-US" sz="900" baseline="0" dirty="0" smtClean="0"/>
                        <a:t> 있다</a:t>
                      </a:r>
                      <a:r>
                        <a:rPr lang="en-US" altLang="ko-KR" sz="900" baseline="0" dirty="0" smtClean="0"/>
                        <a:t>.</a:t>
                      </a:r>
                      <a:r>
                        <a:rPr lang="ko-KR" altLang="en-US" sz="900" baseline="0" dirty="0" smtClean="0"/>
                        <a:t> </a:t>
                      </a:r>
                      <a:r>
                        <a:rPr lang="ko-KR" altLang="en-US" sz="900" baseline="0" dirty="0" smtClean="0"/>
                        <a:t>클릭하면 </a:t>
                      </a:r>
                      <a:r>
                        <a:rPr lang="ko-KR" altLang="en-US" sz="900" baseline="0" dirty="0" err="1" smtClean="0"/>
                        <a:t>추천된영화상세화면으로</a:t>
                      </a:r>
                      <a:r>
                        <a:rPr lang="ko-KR" altLang="en-US" sz="900" baseline="0" dirty="0" smtClean="0"/>
                        <a:t> 이동한다</a:t>
                      </a:r>
                      <a:r>
                        <a:rPr lang="en-US" altLang="ko-KR" sz="900" baseline="0" dirty="0" smtClean="0"/>
                        <a:t>.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08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/>
                        <a:t>7</a:t>
                      </a:r>
                      <a:endParaRPr lang="ko-KR" altLang="en-US" sz="9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309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/>
                        <a:t>8</a:t>
                      </a:r>
                      <a:endParaRPr lang="ko-KR" altLang="en-US" sz="9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052" y="887548"/>
            <a:ext cx="5742369" cy="28408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6851" y="810412"/>
            <a:ext cx="391026" cy="2710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7336" y="1081465"/>
            <a:ext cx="723900" cy="676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직사각형 6"/>
          <p:cNvSpPr/>
          <p:nvPr/>
        </p:nvSpPr>
        <p:spPr>
          <a:xfrm rot="10800000" flipV="1">
            <a:off x="96596" y="1145915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 rot="10800000" flipV="1">
            <a:off x="1258071" y="822560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 rot="10800000" flipV="1">
            <a:off x="5311911" y="734610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 rot="10800000" flipV="1">
            <a:off x="2407336" y="955791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 rot="10800000" flipV="1">
            <a:off x="96596" y="2342869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 rot="10800000" flipV="1">
            <a:off x="1193876" y="2609331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16" name="직선 연결선 15"/>
          <p:cNvCxnSpPr/>
          <p:nvPr/>
        </p:nvCxnSpPr>
        <p:spPr>
          <a:xfrm flipH="1" flipV="1">
            <a:off x="1488816" y="2812708"/>
            <a:ext cx="688520" cy="91566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318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7439" y="3791769"/>
            <a:ext cx="3321942" cy="13775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40919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0032869"/>
              </p:ext>
            </p:extLst>
          </p:nvPr>
        </p:nvGraphicFramePr>
        <p:xfrm>
          <a:off x="0" y="0"/>
          <a:ext cx="9144000" cy="58719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오늘의 </a:t>
                      </a:r>
                      <a:r>
                        <a:rPr lang="ko-KR" altLang="en-US" sz="1200" b="1" dirty="0" smtClean="0"/>
                        <a:t>추천된 </a:t>
                      </a:r>
                      <a:r>
                        <a:rPr lang="ko-KR" altLang="en-US" sz="1200" b="1" dirty="0" err="1" smtClean="0"/>
                        <a:t>영화</a:t>
                      </a:r>
                      <a:r>
                        <a:rPr lang="ko-KR" altLang="en-US" sz="1200" b="1" baseline="0" dirty="0" err="1" smtClean="0"/>
                        <a:t>상세화면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추천된 영화의 </a:t>
                      </a:r>
                      <a:r>
                        <a:rPr lang="ko-KR" altLang="en-US" sz="1200" b="1" dirty="0" err="1" smtClean="0"/>
                        <a:t>상세정보를</a:t>
                      </a:r>
                      <a:r>
                        <a:rPr lang="ko-KR" altLang="en-US" sz="1200" b="1" dirty="0" smtClean="0"/>
                        <a:t> 확인한다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/>
                        <a:t>오늘의 </a:t>
                      </a:r>
                      <a:r>
                        <a:rPr lang="ko-KR" altLang="en-US" sz="1000" b="1" dirty="0" err="1" smtClean="0"/>
                        <a:t>추천된영화</a:t>
                      </a:r>
                      <a:r>
                        <a:rPr lang="en-US" altLang="ko-KR" sz="1000" b="1" baseline="0" dirty="0" smtClean="0"/>
                        <a:t> </a:t>
                      </a:r>
                      <a:r>
                        <a:rPr lang="ko-KR" altLang="en-US" sz="1000" b="1" baseline="0" dirty="0" smtClean="0"/>
                        <a:t>에서 </a:t>
                      </a:r>
                      <a:r>
                        <a:rPr lang="ko-KR" altLang="en-US" sz="1000" b="1" baseline="0" dirty="0" err="1" smtClean="0"/>
                        <a:t>영화이미지를</a:t>
                      </a:r>
                      <a:r>
                        <a:rPr lang="ko-KR" altLang="en-US" sz="1000" b="1" baseline="0" dirty="0" smtClean="0"/>
                        <a:t> 클릭하여 상세화면 확인하는 화면</a:t>
                      </a:r>
                      <a:r>
                        <a:rPr lang="en-US" altLang="ko-KR" sz="1000" b="1" baseline="0" dirty="0" smtClean="0"/>
                        <a:t>.</a:t>
                      </a:r>
                      <a:endParaRPr lang="ko-KR" altLang="en-US" sz="10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6502832"/>
              </p:ext>
            </p:extLst>
          </p:nvPr>
        </p:nvGraphicFramePr>
        <p:xfrm>
          <a:off x="6133019" y="547775"/>
          <a:ext cx="2914727" cy="523412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473412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000" b="1" dirty="0" smtClean="0"/>
                        <a:t>Description</a:t>
                      </a:r>
                      <a:endParaRPr lang="ko-KR" altLang="en-US" sz="10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34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/>
                        <a:t>1</a:t>
                      </a:r>
                      <a:endParaRPr lang="ko-KR" altLang="en-US" sz="9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/>
                        <a:t>추천된 영화의 포스터를 제공한다</a:t>
                      </a:r>
                      <a:r>
                        <a:rPr lang="en-US" altLang="ko-KR" sz="900" dirty="0" smtClean="0"/>
                        <a:t>.</a:t>
                      </a:r>
                      <a:endParaRPr lang="en-US" altLang="ko-KR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34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/>
                        <a:t>2</a:t>
                      </a:r>
                      <a:endParaRPr lang="ko-KR" altLang="en-US" sz="9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/>
                        <a:t>별에 마우스를 대고 별의 개수를 입력하면 취향을 등록할 </a:t>
                      </a:r>
                      <a:r>
                        <a:rPr lang="ko-KR" altLang="en-US" sz="900" dirty="0" err="1" smtClean="0"/>
                        <a:t>수있다</a:t>
                      </a:r>
                      <a:r>
                        <a:rPr lang="en-US" altLang="ko-KR" sz="900" dirty="0" smtClean="0"/>
                        <a:t>.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34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/>
                        <a:t>3</a:t>
                      </a:r>
                      <a:endParaRPr lang="ko-KR" altLang="en-US" sz="9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err="1" smtClean="0"/>
                        <a:t>보고싶어요</a:t>
                      </a:r>
                      <a:r>
                        <a:rPr lang="en-US" altLang="ko-KR" sz="900" dirty="0" smtClean="0"/>
                        <a:t>,</a:t>
                      </a:r>
                      <a:r>
                        <a:rPr lang="ko-KR" altLang="en-US" sz="900" dirty="0" err="1" smtClean="0"/>
                        <a:t>코멘트쓰기</a:t>
                      </a:r>
                      <a:r>
                        <a:rPr lang="ko-KR" altLang="en-US" sz="900" dirty="0" smtClean="0"/>
                        <a:t> 기능을 제공한다</a:t>
                      </a:r>
                      <a:r>
                        <a:rPr lang="en-US" altLang="ko-KR" sz="900" dirty="0" smtClean="0"/>
                        <a:t>.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34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/>
                        <a:t>4</a:t>
                      </a:r>
                      <a:endParaRPr lang="ko-KR" altLang="en-US" sz="9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err="1" smtClean="0"/>
                        <a:t>별점</a:t>
                      </a:r>
                      <a:r>
                        <a:rPr lang="en-US" altLang="ko-KR" sz="900" dirty="0" smtClean="0"/>
                        <a:t>/</a:t>
                      </a:r>
                      <a:r>
                        <a:rPr lang="ko-KR" altLang="en-US" sz="900" dirty="0" err="1" smtClean="0"/>
                        <a:t>예매율</a:t>
                      </a:r>
                      <a:r>
                        <a:rPr lang="en-US" altLang="ko-KR" sz="900" dirty="0" smtClean="0"/>
                        <a:t>/</a:t>
                      </a:r>
                      <a:r>
                        <a:rPr lang="ko-KR" altLang="en-US" sz="900" dirty="0" err="1" smtClean="0"/>
                        <a:t>누적관개수</a:t>
                      </a:r>
                      <a:r>
                        <a:rPr lang="en-US" altLang="ko-KR" sz="900" dirty="0" smtClean="0"/>
                        <a:t>/</a:t>
                      </a:r>
                      <a:r>
                        <a:rPr lang="ko-KR" altLang="en-US" sz="900" dirty="0" smtClean="0"/>
                        <a:t>개봉일 정보를 제공한다</a:t>
                      </a:r>
                      <a:r>
                        <a:rPr lang="en-US" altLang="ko-KR" sz="900" dirty="0" smtClean="0"/>
                        <a:t>.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34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/>
                        <a:t>5</a:t>
                      </a:r>
                      <a:endParaRPr lang="ko-KR" altLang="en-US" sz="9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err="1" smtClean="0"/>
                        <a:t>예매하기화면을</a:t>
                      </a:r>
                      <a:r>
                        <a:rPr lang="ko-KR" altLang="en-US" sz="900" dirty="0" smtClean="0"/>
                        <a:t> 제공하는 버튼이다</a:t>
                      </a:r>
                      <a:r>
                        <a:rPr lang="en-US" altLang="ko-KR" sz="900" dirty="0" smtClean="0"/>
                        <a:t>.</a:t>
                      </a: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6438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/>
                        <a:t>6</a:t>
                      </a:r>
                      <a:endParaRPr lang="ko-KR" altLang="en-US" sz="9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err="1" smtClean="0"/>
                        <a:t>영화정보</a:t>
                      </a:r>
                      <a:r>
                        <a:rPr lang="en-US" altLang="ko-KR" sz="900" dirty="0" smtClean="0"/>
                        <a:t>(</a:t>
                      </a:r>
                      <a:r>
                        <a:rPr lang="ko-KR" altLang="en-US" sz="900" dirty="0" err="1" smtClean="0"/>
                        <a:t>영화명</a:t>
                      </a:r>
                      <a:r>
                        <a:rPr lang="en-US" altLang="ko-KR" sz="900" dirty="0" smtClean="0"/>
                        <a:t>/</a:t>
                      </a:r>
                      <a:r>
                        <a:rPr lang="ko-KR" altLang="en-US" sz="900" dirty="0" err="1" smtClean="0"/>
                        <a:t>영어명</a:t>
                      </a:r>
                      <a:r>
                        <a:rPr lang="en-US" altLang="ko-KR" sz="900" dirty="0" smtClean="0"/>
                        <a:t>/</a:t>
                      </a:r>
                      <a:r>
                        <a:rPr lang="ko-KR" altLang="en-US" sz="900" dirty="0" err="1" smtClean="0"/>
                        <a:t>개봉년도</a:t>
                      </a:r>
                      <a:r>
                        <a:rPr lang="en-US" altLang="ko-KR" sz="900" dirty="0" smtClean="0"/>
                        <a:t>/</a:t>
                      </a:r>
                      <a:r>
                        <a:rPr lang="ko-KR" altLang="en-US" sz="900" dirty="0" smtClean="0"/>
                        <a:t>장르</a:t>
                      </a:r>
                      <a:r>
                        <a:rPr lang="en-US" altLang="ko-KR" sz="900" dirty="0" smtClean="0"/>
                        <a:t>/</a:t>
                      </a:r>
                      <a:r>
                        <a:rPr lang="ko-KR" altLang="en-US" sz="900" dirty="0" smtClean="0"/>
                        <a:t>관람가</a:t>
                      </a:r>
                      <a:r>
                        <a:rPr lang="en-US" altLang="ko-KR" sz="900" dirty="0" smtClean="0"/>
                        <a:t>/</a:t>
                      </a:r>
                      <a:r>
                        <a:rPr lang="ko-KR" altLang="en-US" sz="900" dirty="0" err="1" smtClean="0"/>
                        <a:t>러닝타임</a:t>
                      </a:r>
                      <a:r>
                        <a:rPr lang="en-US" altLang="ko-KR" sz="900" dirty="0" smtClean="0"/>
                        <a:t>/</a:t>
                      </a:r>
                      <a:r>
                        <a:rPr lang="ko-KR" altLang="en-US" sz="900" dirty="0" err="1" smtClean="0"/>
                        <a:t>별점</a:t>
                      </a:r>
                      <a:r>
                        <a:rPr lang="en-US" altLang="ko-KR" sz="900" dirty="0" smtClean="0"/>
                        <a:t>/</a:t>
                      </a:r>
                      <a:r>
                        <a:rPr lang="ko-KR" altLang="en-US" sz="900" dirty="0" smtClean="0"/>
                        <a:t>등록된 </a:t>
                      </a:r>
                      <a:r>
                        <a:rPr lang="ko-KR" altLang="en-US" sz="900" dirty="0" err="1" smtClean="0"/>
                        <a:t>별점개수</a:t>
                      </a:r>
                      <a:r>
                        <a:rPr lang="en-US" altLang="ko-KR" sz="900" dirty="0" smtClean="0"/>
                        <a:t>/</a:t>
                      </a:r>
                      <a:r>
                        <a:rPr lang="ko-KR" altLang="en-US" sz="900" dirty="0" err="1" smtClean="0"/>
                        <a:t>보고싶어요</a:t>
                      </a:r>
                      <a:r>
                        <a:rPr lang="ko-KR" altLang="en-US" sz="900" dirty="0" smtClean="0"/>
                        <a:t> 수</a:t>
                      </a:r>
                      <a:r>
                        <a:rPr lang="en-US" altLang="ko-KR" sz="900" dirty="0" smtClean="0"/>
                        <a:t>/</a:t>
                      </a:r>
                      <a:r>
                        <a:rPr lang="ko-KR" altLang="en-US" sz="900" dirty="0" smtClean="0"/>
                        <a:t>코멘트 수를 제공한다</a:t>
                      </a:r>
                      <a:r>
                        <a:rPr lang="en-US" altLang="ko-KR" sz="900" dirty="0" smtClean="0"/>
                        <a:t>.</a:t>
                      </a:r>
                    </a:p>
                    <a:p>
                      <a:pPr latinLnBrk="1"/>
                      <a:r>
                        <a:rPr lang="ko-KR" altLang="en-US" sz="900" dirty="0" err="1" smtClean="0"/>
                        <a:t>평균별점</a:t>
                      </a:r>
                      <a:r>
                        <a:rPr lang="ko-KR" altLang="en-US" sz="900" dirty="0" smtClean="0"/>
                        <a:t> 그래프를 제공한다</a:t>
                      </a:r>
                      <a:r>
                        <a:rPr lang="en-US" altLang="ko-KR" sz="900" dirty="0" smtClean="0"/>
                        <a:t>.</a:t>
                      </a:r>
                    </a:p>
                    <a:p>
                      <a:pPr latinLnBrk="1"/>
                      <a:r>
                        <a:rPr lang="ko-KR" altLang="en-US" sz="900" dirty="0" err="1" smtClean="0"/>
                        <a:t>트위터로</a:t>
                      </a:r>
                      <a:r>
                        <a:rPr lang="ko-KR" altLang="en-US" sz="900" dirty="0" smtClean="0"/>
                        <a:t> 공유</a:t>
                      </a:r>
                      <a:r>
                        <a:rPr lang="en-US" altLang="ko-KR" sz="900" dirty="0" smtClean="0"/>
                        <a:t>/</a:t>
                      </a:r>
                      <a:r>
                        <a:rPr lang="ko-KR" altLang="en-US" sz="900" dirty="0" err="1" smtClean="0"/>
                        <a:t>페이스북</a:t>
                      </a:r>
                      <a:r>
                        <a:rPr lang="ko-KR" altLang="en-US" sz="900" dirty="0" smtClean="0"/>
                        <a:t> 좋아요 기능도 제공한다</a:t>
                      </a:r>
                      <a:r>
                        <a:rPr lang="en-US" altLang="ko-KR" sz="900" dirty="0" smtClean="0"/>
                        <a:t>.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34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/>
                        <a:t>7</a:t>
                      </a:r>
                      <a:endParaRPr lang="ko-KR" altLang="en-US" sz="9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/>
                        <a:t>줄거리를 제공한다</a:t>
                      </a:r>
                      <a:r>
                        <a:rPr lang="en-US" altLang="ko-KR" sz="900" dirty="0" smtClean="0"/>
                        <a:t>.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944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/>
                        <a:t>8</a:t>
                      </a:r>
                      <a:endParaRPr lang="ko-KR" altLang="en-US" sz="9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/>
                        <a:t>코멘트를 제공한다</a:t>
                      </a:r>
                      <a:r>
                        <a:rPr lang="en-US" altLang="ko-KR" sz="900" dirty="0" smtClean="0"/>
                        <a:t>. </a:t>
                      </a:r>
                      <a:r>
                        <a:rPr lang="ko-KR" altLang="en-US" sz="900" dirty="0" smtClean="0"/>
                        <a:t>기본값으로 </a:t>
                      </a:r>
                      <a:r>
                        <a:rPr lang="en-US" altLang="ko-KR" sz="900" dirty="0" smtClean="0"/>
                        <a:t>5</a:t>
                      </a:r>
                      <a:r>
                        <a:rPr lang="ko-KR" altLang="en-US" sz="900" dirty="0" smtClean="0"/>
                        <a:t>개의 코멘트를 제공하고 </a:t>
                      </a:r>
                      <a:r>
                        <a:rPr lang="ko-KR" altLang="en-US" sz="900" dirty="0" err="1" smtClean="0"/>
                        <a:t>더보기를</a:t>
                      </a:r>
                      <a:r>
                        <a:rPr lang="ko-KR" altLang="en-US" sz="900" dirty="0" smtClean="0"/>
                        <a:t> 클릭하여 </a:t>
                      </a:r>
                      <a:r>
                        <a:rPr lang="en-US" altLang="ko-KR" sz="900" dirty="0" smtClean="0"/>
                        <a:t>5</a:t>
                      </a:r>
                      <a:r>
                        <a:rPr lang="ko-KR" altLang="en-US" sz="900" dirty="0" smtClean="0"/>
                        <a:t>개씩 코멘트를 더 제공한다</a:t>
                      </a:r>
                      <a:r>
                        <a:rPr lang="en-US" altLang="ko-KR" sz="900" dirty="0" smtClean="0"/>
                        <a:t>.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944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/>
                        <a:t>9</a:t>
                      </a:r>
                      <a:endParaRPr lang="ko-KR" altLang="en-US" sz="9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err="1" smtClean="0"/>
                        <a:t>정렬버튼을</a:t>
                      </a:r>
                      <a:r>
                        <a:rPr lang="ko-KR" altLang="en-US" sz="900" dirty="0" smtClean="0"/>
                        <a:t> 클릭하여 </a:t>
                      </a:r>
                      <a:r>
                        <a:rPr lang="ko-KR" altLang="en-US" sz="900" dirty="0" err="1" smtClean="0"/>
                        <a:t>좋아요순</a:t>
                      </a:r>
                      <a:r>
                        <a:rPr lang="en-US" altLang="ko-KR" sz="900" dirty="0" smtClean="0"/>
                        <a:t>/</a:t>
                      </a:r>
                      <a:r>
                        <a:rPr lang="ko-KR" altLang="en-US" sz="900" dirty="0" err="1" smtClean="0"/>
                        <a:t>최신순</a:t>
                      </a:r>
                      <a:r>
                        <a:rPr lang="en-US" altLang="ko-KR" sz="900" dirty="0" smtClean="0"/>
                        <a:t>/</a:t>
                      </a:r>
                      <a:r>
                        <a:rPr lang="ko-KR" altLang="en-US" sz="900" dirty="0" err="1" smtClean="0"/>
                        <a:t>별점높은순</a:t>
                      </a:r>
                      <a:r>
                        <a:rPr lang="en-US" altLang="ko-KR" sz="900" dirty="0" smtClean="0"/>
                        <a:t>/</a:t>
                      </a:r>
                      <a:r>
                        <a:rPr lang="ko-KR" altLang="en-US" sz="900" dirty="0" err="1" smtClean="0"/>
                        <a:t>별점낮은순으로</a:t>
                      </a:r>
                      <a:r>
                        <a:rPr lang="ko-KR" altLang="en-US" sz="900" dirty="0" smtClean="0"/>
                        <a:t> 코멘트를 정렬 하는 기능을 제공한다</a:t>
                      </a:r>
                      <a:r>
                        <a:rPr lang="en-US" altLang="ko-KR" sz="900" dirty="0" smtClean="0"/>
                        <a:t>.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5" name="직사각형 14"/>
          <p:cNvSpPr/>
          <p:nvPr/>
        </p:nvSpPr>
        <p:spPr>
          <a:xfrm rot="10800000" flipV="1">
            <a:off x="1193876" y="2609331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066" y="900648"/>
            <a:ext cx="5486476" cy="32398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직사각형 9"/>
          <p:cNvSpPr/>
          <p:nvPr/>
        </p:nvSpPr>
        <p:spPr>
          <a:xfrm rot="10800000" flipV="1">
            <a:off x="1181676" y="1065840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 rot="10800000" flipV="1">
            <a:off x="973563" y="2088633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 rot="10800000" flipV="1">
            <a:off x="4196175" y="1181740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 rot="10800000" flipV="1">
            <a:off x="1034205" y="1656233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 rot="10800000" flipV="1">
            <a:off x="2179123" y="993657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 rot="10800000" flipV="1">
            <a:off x="2005088" y="1478225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9144" y="3403328"/>
            <a:ext cx="2610858" cy="23116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" name="직사각형 20"/>
          <p:cNvSpPr/>
          <p:nvPr/>
        </p:nvSpPr>
        <p:spPr>
          <a:xfrm>
            <a:off x="1268503" y="2088633"/>
            <a:ext cx="1031525" cy="22291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1295068" y="1744687"/>
            <a:ext cx="1031525" cy="32637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 rot="10800000" flipV="1">
            <a:off x="1085461" y="2507392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7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 rot="10800000" flipV="1">
            <a:off x="1034204" y="3270097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8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2326592" y="1448202"/>
            <a:ext cx="2554173" cy="91586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 rot="10800000" flipV="1">
            <a:off x="3133081" y="3270097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9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4389" y="5551424"/>
            <a:ext cx="2515011" cy="1421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6512" y="3792834"/>
            <a:ext cx="909205" cy="1532659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3" name="직사각형 32"/>
          <p:cNvSpPr/>
          <p:nvPr/>
        </p:nvSpPr>
        <p:spPr>
          <a:xfrm>
            <a:off x="3437836" y="3254491"/>
            <a:ext cx="437467" cy="22291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4" name="직선 연결선 33"/>
          <p:cNvCxnSpPr/>
          <p:nvPr/>
        </p:nvCxnSpPr>
        <p:spPr>
          <a:xfrm flipH="1" flipV="1">
            <a:off x="3692252" y="3536561"/>
            <a:ext cx="409965" cy="25627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4597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7300508"/>
              </p:ext>
            </p:extLst>
          </p:nvPr>
        </p:nvGraphicFramePr>
        <p:xfrm>
          <a:off x="0" y="0"/>
          <a:ext cx="9144000" cy="58719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오늘의 </a:t>
                      </a:r>
                      <a:r>
                        <a:rPr lang="ko-KR" altLang="en-US" sz="1200" b="1" dirty="0" smtClean="0"/>
                        <a:t>추천된 </a:t>
                      </a:r>
                      <a:r>
                        <a:rPr lang="ko-KR" altLang="en-US" sz="1200" b="1" dirty="0" err="1" smtClean="0"/>
                        <a:t>영화</a:t>
                      </a:r>
                      <a:r>
                        <a:rPr lang="ko-KR" altLang="en-US" sz="1200" b="1" baseline="0" dirty="0" err="1" smtClean="0"/>
                        <a:t>상세화면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보고싶어요</a:t>
                      </a:r>
                      <a:r>
                        <a:rPr lang="ko-KR" altLang="en-US" sz="1200" b="1" baseline="0" dirty="0" smtClean="0"/>
                        <a:t> 추가와 </a:t>
                      </a:r>
                      <a:r>
                        <a:rPr lang="ko-KR" altLang="en-US" sz="1200" b="1" baseline="0" dirty="0" err="1" smtClean="0"/>
                        <a:t>코멘트쓰는</a:t>
                      </a:r>
                      <a:r>
                        <a:rPr lang="ko-KR" altLang="en-US" sz="1200" b="1" baseline="0" dirty="0" smtClean="0"/>
                        <a:t> 기능을 제공한다</a:t>
                      </a:r>
                      <a:r>
                        <a:rPr lang="en-US" altLang="ko-KR" sz="1200" b="1" baseline="0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/>
                        <a:t>추천된 영화</a:t>
                      </a:r>
                      <a:r>
                        <a:rPr lang="ko-KR" altLang="en-US" sz="1000" b="1" baseline="0" dirty="0" smtClean="0"/>
                        <a:t> </a:t>
                      </a:r>
                      <a:r>
                        <a:rPr lang="ko-KR" altLang="en-US" sz="1000" b="1" dirty="0" err="1" smtClean="0"/>
                        <a:t>상세화면에서</a:t>
                      </a:r>
                      <a:r>
                        <a:rPr lang="ko-KR" altLang="en-US" sz="1000" b="1" dirty="0" smtClean="0"/>
                        <a:t> </a:t>
                      </a:r>
                      <a:r>
                        <a:rPr lang="ko-KR" altLang="en-US" sz="1000" b="1" dirty="0" err="1" smtClean="0"/>
                        <a:t>보고싶어요기능과</a:t>
                      </a:r>
                      <a:r>
                        <a:rPr lang="ko-KR" altLang="en-US" sz="1000" b="1" dirty="0" smtClean="0"/>
                        <a:t> 코멘트 기능을 사용하는 화면</a:t>
                      </a:r>
                      <a:endParaRPr lang="ko-KR" altLang="en-US" sz="10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9043053"/>
              </p:ext>
            </p:extLst>
          </p:nvPr>
        </p:nvGraphicFramePr>
        <p:xfrm>
          <a:off x="6133019" y="547774"/>
          <a:ext cx="2914727" cy="47999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540715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/>
                        <a:t>1</a:t>
                      </a:r>
                      <a:endParaRPr lang="ko-KR" altLang="en-US" sz="10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 smtClean="0"/>
                        <a:t>보고싶어요</a:t>
                      </a:r>
                      <a:r>
                        <a:rPr lang="ko-KR" altLang="en-US" sz="1000" dirty="0" smtClean="0"/>
                        <a:t> 버튼을 클릭하여 </a:t>
                      </a:r>
                      <a:r>
                        <a:rPr lang="ko-KR" altLang="en-US" sz="1000" dirty="0" err="1" smtClean="0"/>
                        <a:t>보고싶어요</a:t>
                      </a:r>
                      <a:r>
                        <a:rPr lang="ko-KR" altLang="en-US" sz="1000" dirty="0" smtClean="0"/>
                        <a:t>  리스트에 저장하는 버튼이다</a:t>
                      </a:r>
                      <a:r>
                        <a:rPr lang="en-US" altLang="ko-KR" sz="1000" dirty="0" smtClean="0"/>
                        <a:t>. </a:t>
                      </a:r>
                      <a:r>
                        <a:rPr lang="ko-KR" altLang="en-US" sz="1000" dirty="0" smtClean="0"/>
                        <a:t>기본값으로 </a:t>
                      </a:r>
                      <a:r>
                        <a:rPr lang="ko-KR" altLang="en-US" sz="1000" dirty="0" err="1" smtClean="0"/>
                        <a:t>회색폰트로</a:t>
                      </a:r>
                      <a:r>
                        <a:rPr lang="ko-KR" altLang="en-US" sz="1000" dirty="0" smtClean="0"/>
                        <a:t> 제공된다</a:t>
                      </a:r>
                      <a:r>
                        <a:rPr lang="en-US" altLang="ko-KR" sz="1000" dirty="0" smtClean="0"/>
                        <a:t>.</a:t>
                      </a:r>
                      <a:endParaRPr lang="en-US" altLang="ko-KR" sz="10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/>
                        <a:t>2</a:t>
                      </a:r>
                      <a:endParaRPr lang="ko-KR" altLang="en-US" sz="10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.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ko-KR" altLang="en-US" sz="1000" dirty="0" err="1" smtClean="0"/>
                        <a:t>보고싶어요</a:t>
                      </a:r>
                      <a:r>
                        <a:rPr lang="ko-KR" altLang="en-US" sz="1000" dirty="0" smtClean="0"/>
                        <a:t> 버튼을 클릭하면 </a:t>
                      </a:r>
                      <a:r>
                        <a:rPr lang="ko-KR" altLang="en-US" sz="1000" dirty="0" err="1" smtClean="0"/>
                        <a:t>보고싶어요</a:t>
                      </a:r>
                      <a:r>
                        <a:rPr lang="ko-KR" altLang="en-US" sz="1000" dirty="0" smtClean="0"/>
                        <a:t> 리스트에 저장이 되고 </a:t>
                      </a:r>
                      <a:r>
                        <a:rPr lang="ko-KR" altLang="en-US" sz="1000" dirty="0" err="1" smtClean="0"/>
                        <a:t>빨간폰트로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ko-KR" altLang="en-US" sz="1000" dirty="0" err="1" smtClean="0"/>
                        <a:t>표시가된다</a:t>
                      </a:r>
                      <a:r>
                        <a:rPr lang="en-US" altLang="ko-KR" sz="1000" dirty="0" smtClean="0"/>
                        <a:t>. “</a:t>
                      </a:r>
                      <a:r>
                        <a:rPr lang="ko-KR" altLang="en-US" sz="1000" dirty="0" smtClean="0"/>
                        <a:t>저장되었습니다</a:t>
                      </a:r>
                      <a:r>
                        <a:rPr lang="en-US" altLang="ko-KR" sz="1000" dirty="0" smtClean="0"/>
                        <a:t>.”</a:t>
                      </a:r>
                      <a:r>
                        <a:rPr lang="ko-KR" altLang="en-US" sz="1000" dirty="0" smtClean="0"/>
                        <a:t>메시지를 제공한다</a:t>
                      </a:r>
                      <a:r>
                        <a:rPr lang="en-US" altLang="ko-KR" sz="1000" dirty="0" smtClean="0"/>
                        <a:t>.</a:t>
                      </a:r>
                    </a:p>
                    <a:p>
                      <a:pPr latinLnBrk="1"/>
                      <a:r>
                        <a:rPr lang="ko-KR" altLang="en-US" sz="1000" dirty="0" smtClean="0"/>
                        <a:t>다시 </a:t>
                      </a:r>
                      <a:r>
                        <a:rPr lang="ko-KR" altLang="en-US" sz="1000" dirty="0" err="1" smtClean="0"/>
                        <a:t>보고싶어요</a:t>
                      </a:r>
                      <a:r>
                        <a:rPr lang="ko-KR" altLang="en-US" sz="1000" dirty="0" smtClean="0"/>
                        <a:t> 버튼을 클릭하면 </a:t>
                      </a:r>
                      <a:r>
                        <a:rPr lang="ko-KR" altLang="en-US" sz="1000" dirty="0" err="1" smtClean="0"/>
                        <a:t>보고싶어요</a:t>
                      </a:r>
                      <a:r>
                        <a:rPr lang="ko-KR" altLang="en-US" sz="1000" dirty="0" smtClean="0"/>
                        <a:t> 리스트에서 </a:t>
                      </a:r>
                      <a:r>
                        <a:rPr lang="ko-KR" altLang="en-US" sz="1000" dirty="0" err="1" smtClean="0"/>
                        <a:t>보고싶어요</a:t>
                      </a:r>
                      <a:r>
                        <a:rPr lang="ko-KR" altLang="en-US" sz="1000" dirty="0" smtClean="0"/>
                        <a:t> 리스트가 삭제되고 기본값으로 돌아간다</a:t>
                      </a:r>
                      <a:r>
                        <a:rPr lang="en-US" altLang="ko-KR" sz="1000" dirty="0" smtClean="0"/>
                        <a:t>.”</a:t>
                      </a:r>
                      <a:r>
                        <a:rPr lang="ko-KR" altLang="en-US" sz="1000" dirty="0" smtClean="0"/>
                        <a:t>취소되었습니다</a:t>
                      </a:r>
                      <a:r>
                        <a:rPr lang="en-US" altLang="ko-KR" sz="1000" dirty="0" smtClean="0"/>
                        <a:t>.” </a:t>
                      </a:r>
                      <a:r>
                        <a:rPr lang="ko-KR" altLang="en-US" sz="1000" dirty="0" smtClean="0"/>
                        <a:t>메시지를 제공한다</a:t>
                      </a:r>
                      <a:r>
                        <a:rPr lang="en-US" altLang="ko-KR" sz="1000" dirty="0" smtClean="0"/>
                        <a:t>.</a:t>
                      </a:r>
                      <a:endParaRPr lang="ko-KR" altLang="en-US" sz="1000" dirty="0" smtClean="0"/>
                    </a:p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/>
                        <a:t>3</a:t>
                      </a:r>
                      <a:endParaRPr lang="ko-KR" altLang="en-US" sz="10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err="1" smtClean="0"/>
                        <a:t>코멘트쓰는</a:t>
                      </a:r>
                      <a:r>
                        <a:rPr lang="ko-KR" altLang="en-US" sz="1000" dirty="0" smtClean="0"/>
                        <a:t> 기능을 제공하는 코멘트 쓰기 버튼이다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/>
                        <a:t>4</a:t>
                      </a:r>
                      <a:endParaRPr lang="ko-KR" altLang="en-US" sz="10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평가를 먼저 </a:t>
                      </a:r>
                      <a:r>
                        <a:rPr lang="ko-KR" altLang="en-US" sz="1000" dirty="0" err="1" smtClean="0"/>
                        <a:t>하지않은</a:t>
                      </a:r>
                      <a:r>
                        <a:rPr lang="ko-KR" altLang="en-US" sz="1000" dirty="0" smtClean="0"/>
                        <a:t> 경우 평가를 먼저 요청한다</a:t>
                      </a:r>
                      <a:r>
                        <a:rPr lang="en-US" altLang="ko-KR" sz="1000" dirty="0" smtClean="0"/>
                        <a:t>. </a:t>
                      </a:r>
                      <a:r>
                        <a:rPr lang="ko-KR" altLang="en-US" sz="1000" dirty="0" err="1" smtClean="0"/>
                        <a:t>보고싶어요</a:t>
                      </a:r>
                      <a:r>
                        <a:rPr lang="ko-KR" altLang="en-US" sz="1000" dirty="0" smtClean="0"/>
                        <a:t> 기능과 </a:t>
                      </a:r>
                      <a:r>
                        <a:rPr lang="ko-KR" altLang="en-US" sz="1000" dirty="0" err="1" smtClean="0"/>
                        <a:t>관심없어요</a:t>
                      </a:r>
                      <a:r>
                        <a:rPr lang="ko-KR" altLang="en-US" sz="1000" dirty="0" smtClean="0"/>
                        <a:t> 기능도 제공한다</a:t>
                      </a:r>
                      <a:r>
                        <a:rPr lang="en-US" altLang="ko-KR" sz="1000" dirty="0" smtClean="0"/>
                        <a:t>.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/>
                        <a:t>5</a:t>
                      </a:r>
                      <a:endParaRPr lang="ko-KR" altLang="en-US" sz="10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영화에 대한 생각을 표현하고 </a:t>
                      </a:r>
                      <a:r>
                        <a:rPr lang="ko-KR" altLang="en-US" sz="1000" dirty="0" err="1" smtClean="0"/>
                        <a:t>페이스북으로</a:t>
                      </a:r>
                      <a:r>
                        <a:rPr lang="ko-KR" altLang="en-US" sz="1000" dirty="0" smtClean="0"/>
                        <a:t> 친구를 </a:t>
                      </a:r>
                      <a:r>
                        <a:rPr lang="ko-KR" altLang="en-US" sz="1000" dirty="0" err="1" smtClean="0"/>
                        <a:t>태그할</a:t>
                      </a:r>
                      <a:r>
                        <a:rPr lang="ko-KR" altLang="en-US" sz="1000" dirty="0" smtClean="0"/>
                        <a:t> 수 있고 이벤트 날짜 설정</a:t>
                      </a:r>
                      <a:r>
                        <a:rPr lang="en-US" altLang="ko-KR" sz="1000" dirty="0" smtClean="0"/>
                        <a:t>,</a:t>
                      </a:r>
                      <a:r>
                        <a:rPr lang="ko-KR" altLang="en-US" sz="1000" dirty="0" err="1" smtClean="0"/>
                        <a:t>공개범위</a:t>
                      </a:r>
                      <a:r>
                        <a:rPr lang="ko-KR" altLang="en-US" sz="1000" dirty="0" smtClean="0"/>
                        <a:t> 설정</a:t>
                      </a:r>
                      <a:r>
                        <a:rPr lang="en-US" altLang="ko-KR" sz="1000" dirty="0" smtClean="0"/>
                        <a:t>(</a:t>
                      </a:r>
                      <a:r>
                        <a:rPr lang="ko-KR" altLang="en-US" sz="1000" dirty="0" err="1" smtClean="0"/>
                        <a:t>전체공개</a:t>
                      </a:r>
                      <a:r>
                        <a:rPr lang="en-US" altLang="ko-KR" sz="1000" dirty="0" smtClean="0"/>
                        <a:t>/</a:t>
                      </a:r>
                      <a:r>
                        <a:rPr lang="ko-KR" altLang="en-US" sz="1000" dirty="0" err="1" smtClean="0"/>
                        <a:t>친구공개</a:t>
                      </a:r>
                      <a:r>
                        <a:rPr lang="en-US" altLang="ko-KR" sz="1000" dirty="0" smtClean="0"/>
                        <a:t>/</a:t>
                      </a:r>
                      <a:r>
                        <a:rPr lang="ko-KR" altLang="en-US" sz="1000" dirty="0" smtClean="0"/>
                        <a:t>비공개</a:t>
                      </a:r>
                      <a:r>
                        <a:rPr lang="en-US" altLang="ko-KR" sz="1000" dirty="0" smtClean="0"/>
                        <a:t>)</a:t>
                      </a:r>
                      <a:r>
                        <a:rPr lang="ko-KR" altLang="en-US" sz="1000" dirty="0" smtClean="0"/>
                        <a:t>를 설정할 수 있다</a:t>
                      </a:r>
                      <a:r>
                        <a:rPr lang="en-US" altLang="ko-KR" sz="1000" dirty="0" smtClean="0"/>
                        <a:t>. </a:t>
                      </a:r>
                      <a:r>
                        <a:rPr lang="ko-KR" altLang="en-US" sz="1000" dirty="0" smtClean="0"/>
                        <a:t>총 </a:t>
                      </a:r>
                      <a:r>
                        <a:rPr lang="en-US" altLang="ko-KR" sz="1000" dirty="0" smtClean="0"/>
                        <a:t>100</a:t>
                      </a:r>
                      <a:r>
                        <a:rPr lang="ko-KR" altLang="en-US" sz="1000" dirty="0" smtClean="0"/>
                        <a:t>글자까지 작성이 가능하다</a:t>
                      </a:r>
                      <a:r>
                        <a:rPr lang="en-US" altLang="ko-KR" sz="1000" dirty="0" smtClean="0"/>
                        <a:t>.</a:t>
                      </a:r>
                      <a:endParaRPr lang="ko-KR" altLang="en-US" sz="10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273" y="1264073"/>
            <a:ext cx="4715985" cy="26191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직사각형 6"/>
          <p:cNvSpPr/>
          <p:nvPr/>
        </p:nvSpPr>
        <p:spPr>
          <a:xfrm rot="10800000" flipV="1">
            <a:off x="778969" y="2945061"/>
            <a:ext cx="243752" cy="181996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805" y="3519429"/>
            <a:ext cx="3103773" cy="19942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38" t="80474" r="63524" b="7642"/>
          <a:stretch/>
        </p:blipFill>
        <p:spPr bwMode="auto">
          <a:xfrm>
            <a:off x="1747103" y="3019281"/>
            <a:ext cx="566064" cy="2369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직사각형 5"/>
          <p:cNvSpPr/>
          <p:nvPr/>
        </p:nvSpPr>
        <p:spPr>
          <a:xfrm rot="10800000" flipV="1">
            <a:off x="1538067" y="3008848"/>
            <a:ext cx="221593" cy="220216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8527" y="4162615"/>
            <a:ext cx="1493010" cy="3688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5578" y="1014263"/>
            <a:ext cx="2430585" cy="1279723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1537" y="2445492"/>
            <a:ext cx="2693195" cy="13637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직사각형 11"/>
          <p:cNvSpPr/>
          <p:nvPr/>
        </p:nvSpPr>
        <p:spPr>
          <a:xfrm rot="10800000" flipV="1">
            <a:off x="364335" y="5068585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 rot="10800000" flipV="1">
            <a:off x="3331537" y="1014263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 rot="10800000" flipV="1">
            <a:off x="3036597" y="2440439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3080" name="Picture 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6071" y="2464374"/>
            <a:ext cx="2693195" cy="13734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72651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3838728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 추천 </a:t>
                      </a:r>
                      <a:r>
                        <a:rPr lang="en-US" altLang="ko-KR" sz="1200" b="1" dirty="0" smtClean="0"/>
                        <a:t>PC VOD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PC</a:t>
                      </a:r>
                      <a:r>
                        <a:rPr lang="en-US" altLang="ko-KR" sz="1200" b="1" baseline="0" dirty="0" smtClean="0"/>
                        <a:t> VOD</a:t>
                      </a:r>
                      <a:r>
                        <a:rPr lang="ko-KR" altLang="en-US" sz="1200" b="1" baseline="0" dirty="0" smtClean="0"/>
                        <a:t>를 제공하는 영화로 추천한다</a:t>
                      </a:r>
                      <a:r>
                        <a:rPr lang="en-US" altLang="ko-KR" sz="1200" b="1" baseline="0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err="1" smtClean="0"/>
                        <a:t>메인화면에서</a:t>
                      </a:r>
                      <a:r>
                        <a:rPr lang="ko-KR" altLang="en-US" sz="1000" b="1" dirty="0" smtClean="0"/>
                        <a:t> 스크롤을 내려 오늘의 </a:t>
                      </a:r>
                      <a:r>
                        <a:rPr lang="en-US" altLang="ko-KR" sz="1000" b="1" dirty="0" smtClean="0"/>
                        <a:t>PC VOD </a:t>
                      </a:r>
                      <a:r>
                        <a:rPr lang="ko-KR" altLang="en-US" sz="1000" b="1" dirty="0" smtClean="0"/>
                        <a:t>확인하는 화면</a:t>
                      </a:r>
                      <a:endParaRPr lang="ko-KR" altLang="en-US" sz="10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9588642"/>
              </p:ext>
            </p:extLst>
          </p:nvPr>
        </p:nvGraphicFramePr>
        <p:xfrm>
          <a:off x="6133019" y="547774"/>
          <a:ext cx="2914727" cy="42065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540715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/>
                        <a:t>1</a:t>
                      </a:r>
                      <a:endParaRPr lang="ko-KR" altLang="en-US" sz="10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aseline="0" dirty="0" smtClean="0"/>
                        <a:t>추천된 </a:t>
                      </a:r>
                      <a:r>
                        <a:rPr lang="en-US" altLang="ko-KR" sz="1000" baseline="0" dirty="0" smtClean="0"/>
                        <a:t>PC VOD</a:t>
                      </a:r>
                      <a:r>
                        <a:rPr lang="ko-KR" altLang="en-US" sz="1000" baseline="0" dirty="0" smtClean="0"/>
                        <a:t>영화를 </a:t>
                      </a:r>
                      <a:r>
                        <a:rPr lang="ko-KR" altLang="en-US" sz="1000" baseline="0" dirty="0" smtClean="0"/>
                        <a:t>총 </a:t>
                      </a:r>
                      <a:r>
                        <a:rPr lang="en-US" altLang="ko-KR" sz="1000" baseline="0" dirty="0" smtClean="0"/>
                        <a:t>7</a:t>
                      </a:r>
                      <a:r>
                        <a:rPr lang="ko-KR" altLang="en-US" sz="1000" baseline="0" dirty="0" smtClean="0"/>
                        <a:t>개 제공한다</a:t>
                      </a:r>
                      <a:r>
                        <a:rPr lang="en-US" altLang="ko-KR" sz="1000" baseline="0" dirty="0" smtClean="0"/>
                        <a:t>. </a:t>
                      </a:r>
                      <a:r>
                        <a:rPr lang="ko-KR" altLang="en-US" sz="1000" baseline="0" dirty="0" smtClean="0"/>
                        <a:t>가장 </a:t>
                      </a:r>
                      <a:r>
                        <a:rPr lang="ko-KR" altLang="en-US" sz="1000" baseline="0" dirty="0" smtClean="0"/>
                        <a:t>높은 </a:t>
                      </a:r>
                      <a:r>
                        <a:rPr lang="ko-KR" altLang="en-US" sz="1000" baseline="0" dirty="0" err="1" smtClean="0"/>
                        <a:t>매칭도를</a:t>
                      </a:r>
                      <a:r>
                        <a:rPr lang="ko-KR" altLang="en-US" sz="1000" baseline="0" dirty="0" smtClean="0"/>
                        <a:t>  </a:t>
                      </a:r>
                      <a:r>
                        <a:rPr lang="ko-KR" altLang="en-US" sz="1000" baseline="0" dirty="0" smtClean="0"/>
                        <a:t>기록한 영화를 </a:t>
                      </a:r>
                      <a:r>
                        <a:rPr lang="ko-KR" altLang="en-US" sz="1000" baseline="0" dirty="0" err="1" smtClean="0"/>
                        <a:t>가장크게</a:t>
                      </a:r>
                      <a:r>
                        <a:rPr lang="ko-KR" altLang="en-US" sz="1000" baseline="0" dirty="0" smtClean="0"/>
                        <a:t> 제공하다</a:t>
                      </a:r>
                      <a:r>
                        <a:rPr lang="en-US" altLang="ko-KR" sz="1000" baseline="0" dirty="0" smtClean="0"/>
                        <a:t>. </a:t>
                      </a:r>
                      <a:r>
                        <a:rPr lang="ko-KR" altLang="en-US" sz="1000" baseline="0" dirty="0" smtClean="0"/>
                        <a:t>나머지 </a:t>
                      </a:r>
                      <a:r>
                        <a:rPr lang="en-US" altLang="ko-KR" sz="1000" baseline="0" dirty="0" smtClean="0"/>
                        <a:t>6</a:t>
                      </a:r>
                      <a:r>
                        <a:rPr lang="ko-KR" altLang="en-US" sz="1000" baseline="0" dirty="0" smtClean="0"/>
                        <a:t>개를 오른쪽에 제공한다</a:t>
                      </a:r>
                      <a:r>
                        <a:rPr lang="en-US" altLang="ko-KR" sz="1000" baseline="0" dirty="0" smtClean="0"/>
                        <a:t>.</a:t>
                      </a:r>
                      <a:r>
                        <a:rPr lang="ko-KR" altLang="en-US" sz="1000" baseline="0" dirty="0" smtClean="0"/>
                        <a:t> 클릭하면 </a:t>
                      </a:r>
                      <a:r>
                        <a:rPr lang="ko-KR" altLang="en-US" sz="1000" baseline="0" dirty="0" err="1" smtClean="0"/>
                        <a:t>추천된영화상세화면으로</a:t>
                      </a:r>
                      <a:r>
                        <a:rPr lang="ko-KR" altLang="en-US" sz="1000" baseline="0" dirty="0" smtClean="0"/>
                        <a:t> 이동한다</a:t>
                      </a:r>
                      <a:r>
                        <a:rPr lang="en-US" altLang="ko-KR" sz="1000" baseline="0" dirty="0" smtClean="0"/>
                        <a:t>.</a:t>
                      </a:r>
                      <a:endParaRPr lang="ko-KR" altLang="en-US" sz="10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/>
                        <a:t>2</a:t>
                      </a:r>
                      <a:endParaRPr lang="ko-KR" altLang="en-US" sz="10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오늘의 전체 </a:t>
                      </a:r>
                      <a:r>
                        <a:rPr lang="en-US" altLang="ko-KR" sz="1000" dirty="0" smtClean="0"/>
                        <a:t>PC VOD</a:t>
                      </a:r>
                      <a:r>
                        <a:rPr lang="ko-KR" altLang="en-US" sz="1000" baseline="0" dirty="0" smtClean="0"/>
                        <a:t>화면으로 이동하는 버튼이다</a:t>
                      </a:r>
                      <a:r>
                        <a:rPr lang="en-US" altLang="ko-KR" sz="1000" baseline="0" dirty="0" smtClean="0"/>
                        <a:t>.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/>
                        <a:t>3</a:t>
                      </a:r>
                      <a:endParaRPr lang="ko-KR" altLang="en-US" sz="10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가격을</a:t>
                      </a:r>
                      <a:r>
                        <a:rPr lang="en-US" altLang="ko-KR" sz="1000" dirty="0" smtClean="0"/>
                        <a:t> </a:t>
                      </a:r>
                      <a:r>
                        <a:rPr lang="ko-KR" altLang="en-US" sz="1000" dirty="0" smtClean="0"/>
                        <a:t>무료에서 </a:t>
                      </a:r>
                      <a:r>
                        <a:rPr lang="ko-KR" altLang="en-US" sz="1000" dirty="0" err="1" smtClean="0"/>
                        <a:t>만원사이로</a:t>
                      </a:r>
                      <a:r>
                        <a:rPr lang="ko-KR" altLang="en-US" sz="1000" dirty="0" smtClean="0"/>
                        <a:t> 설정하여 </a:t>
                      </a:r>
                      <a:r>
                        <a:rPr lang="ko-KR" altLang="en-US" sz="1000" dirty="0" err="1" smtClean="0"/>
                        <a:t>추천받을</a:t>
                      </a:r>
                      <a:r>
                        <a:rPr lang="ko-KR" altLang="en-US" sz="1000" dirty="0" smtClean="0"/>
                        <a:t> 수 있다</a:t>
                      </a:r>
                      <a:r>
                        <a:rPr lang="en-US" altLang="ko-KR" sz="1000" dirty="0" smtClean="0"/>
                        <a:t>. VOD</a:t>
                      </a:r>
                      <a:r>
                        <a:rPr lang="ko-KR" altLang="en-US" sz="1000" dirty="0" smtClean="0"/>
                        <a:t>서비스를 </a:t>
                      </a:r>
                      <a:r>
                        <a:rPr lang="en-US" altLang="ko-KR" sz="1000" dirty="0" err="1" smtClean="0"/>
                        <a:t>Hoppin,GOM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en-US" altLang="ko-KR" sz="1000" baseline="0" dirty="0" err="1" smtClean="0"/>
                        <a:t>TV,TVING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ko-KR" altLang="en-US" sz="1000" baseline="0" dirty="0" smtClean="0"/>
                        <a:t>고를 수 있다</a:t>
                      </a:r>
                      <a:r>
                        <a:rPr lang="en-US" altLang="ko-KR" sz="1000" baseline="0" dirty="0" smtClean="0"/>
                        <a:t>.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/>
                        <a:t>4</a:t>
                      </a:r>
                      <a:endParaRPr lang="ko-KR" altLang="en-US" sz="10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추천된 영화를 제공한다</a:t>
                      </a:r>
                      <a:r>
                        <a:rPr lang="en-US" altLang="ko-KR" sz="1000" dirty="0" smtClean="0"/>
                        <a:t>.</a:t>
                      </a:r>
                    </a:p>
                    <a:p>
                      <a:pPr latinLnBrk="1"/>
                      <a:r>
                        <a:rPr lang="ko-KR" altLang="en-US" sz="1000" dirty="0" err="1" smtClean="0"/>
                        <a:t>예상평점</a:t>
                      </a:r>
                      <a:r>
                        <a:rPr lang="en-US" altLang="ko-KR" sz="1000" dirty="0" smtClean="0"/>
                        <a:t>(</a:t>
                      </a:r>
                      <a:r>
                        <a:rPr lang="en-US" altLang="ko-KR" sz="1000" dirty="0" err="1" smtClean="0"/>
                        <a:t>ex:3.4</a:t>
                      </a:r>
                      <a:r>
                        <a:rPr lang="en-US" altLang="ko-KR" sz="1000" dirty="0" smtClean="0"/>
                        <a:t>),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ko-KR" altLang="en-US" sz="1000" baseline="0" dirty="0" err="1" smtClean="0"/>
                        <a:t>영화정보</a:t>
                      </a:r>
                      <a:r>
                        <a:rPr lang="en-US" altLang="ko-KR" sz="1000" baseline="0" dirty="0" smtClean="0"/>
                        <a:t>(</a:t>
                      </a:r>
                      <a:r>
                        <a:rPr lang="ko-KR" altLang="en-US" sz="1000" baseline="0" dirty="0" err="1" smtClean="0"/>
                        <a:t>영화명</a:t>
                      </a:r>
                      <a:r>
                        <a:rPr lang="en-US" altLang="ko-KR" sz="1000" baseline="0" dirty="0" smtClean="0"/>
                        <a:t>/</a:t>
                      </a:r>
                      <a:r>
                        <a:rPr lang="ko-KR" altLang="en-US" sz="1000" baseline="0" dirty="0" err="1" smtClean="0"/>
                        <a:t>개봉년도</a:t>
                      </a:r>
                      <a:r>
                        <a:rPr lang="en-US" altLang="ko-KR" sz="1000" baseline="0" dirty="0" smtClean="0"/>
                        <a:t>/</a:t>
                      </a:r>
                      <a:r>
                        <a:rPr lang="ko-KR" altLang="en-US" sz="1000" baseline="0" dirty="0" err="1" smtClean="0"/>
                        <a:t>개봉국가</a:t>
                      </a:r>
                      <a:r>
                        <a:rPr lang="en-US" altLang="ko-KR" sz="1000" baseline="0" dirty="0" smtClean="0"/>
                        <a:t>/</a:t>
                      </a:r>
                      <a:r>
                        <a:rPr lang="ko-KR" altLang="en-US" sz="1000" baseline="0" dirty="0" err="1" smtClean="0"/>
                        <a:t>러닝타임</a:t>
                      </a:r>
                      <a:r>
                        <a:rPr lang="en-US" altLang="ko-KR" sz="1000" baseline="0" dirty="0" smtClean="0"/>
                        <a:t>/</a:t>
                      </a:r>
                      <a:r>
                        <a:rPr lang="ko-KR" altLang="en-US" sz="1000" baseline="0" dirty="0" smtClean="0"/>
                        <a:t>평점</a:t>
                      </a:r>
                      <a:r>
                        <a:rPr lang="en-US" altLang="ko-KR" sz="1000" baseline="0" dirty="0" smtClean="0"/>
                        <a:t>/</a:t>
                      </a:r>
                      <a:r>
                        <a:rPr lang="ko-KR" altLang="en-US" sz="1000" baseline="0" dirty="0" err="1" smtClean="0"/>
                        <a:t>평점참여인원</a:t>
                      </a:r>
                      <a:r>
                        <a:rPr lang="en-US" altLang="ko-KR" sz="1000" baseline="0" dirty="0" smtClean="0"/>
                        <a:t>/</a:t>
                      </a:r>
                      <a:r>
                        <a:rPr lang="ko-KR" altLang="en-US" sz="1000" baseline="0" dirty="0" err="1" smtClean="0"/>
                        <a:t>영화설명</a:t>
                      </a:r>
                      <a:r>
                        <a:rPr lang="en-US" altLang="ko-KR" sz="1000" baseline="0" dirty="0" smtClean="0"/>
                        <a:t>),</a:t>
                      </a:r>
                    </a:p>
                    <a:p>
                      <a:pPr latinLnBrk="1"/>
                      <a:r>
                        <a:rPr lang="ko-KR" altLang="en-US" sz="1000" baseline="0" dirty="0" smtClean="0"/>
                        <a:t>마우스를 대면 취향을 조절하고 취향을 </a:t>
                      </a:r>
                      <a:r>
                        <a:rPr lang="ko-KR" altLang="en-US" sz="1000" baseline="0" dirty="0" err="1" smtClean="0"/>
                        <a:t>등록할수</a:t>
                      </a:r>
                      <a:r>
                        <a:rPr lang="ko-KR" altLang="en-US" sz="1000" baseline="0" dirty="0" smtClean="0"/>
                        <a:t> 있다</a:t>
                      </a:r>
                      <a:r>
                        <a:rPr lang="en-US" altLang="ko-KR" sz="1000" baseline="0" dirty="0" smtClean="0"/>
                        <a:t>.</a:t>
                      </a:r>
                      <a:r>
                        <a:rPr lang="ko-KR" altLang="en-US" sz="1000" baseline="0" dirty="0" smtClean="0"/>
                        <a:t> </a:t>
                      </a:r>
                      <a:endParaRPr lang="ko-KR" altLang="en-US" sz="1000" dirty="0" smtClean="0"/>
                    </a:p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478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10242" name="Picture 2"/>
          <p:cNvPicPr preferRelativeResize="0"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1" y="911566"/>
            <a:ext cx="5676900" cy="34586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직사각형 6"/>
          <p:cNvSpPr/>
          <p:nvPr/>
        </p:nvSpPr>
        <p:spPr>
          <a:xfrm rot="10800000" flipV="1">
            <a:off x="-37987" y="2698575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 rot="10800000" flipV="1">
            <a:off x="937373" y="1105995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 rot="10800000" flipV="1">
            <a:off x="1215733" y="2679000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 rot="10800000" flipV="1">
            <a:off x="1003263" y="3591210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 rot="10800000" flipV="1">
            <a:off x="1021306" y="4010072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7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 rot="10800000" flipV="1">
            <a:off x="2466303" y="3610379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 rot="10800000" flipV="1">
            <a:off x="5196953" y="911566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56954" y="2831806"/>
            <a:ext cx="827888" cy="131149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5691" y="4606316"/>
            <a:ext cx="3195992" cy="629752"/>
          </a:xfrm>
          <a:prstGeom prst="rect">
            <a:avLst/>
          </a:prstGeom>
          <a:noFill/>
          <a:ln>
            <a:noFill/>
          </a:ln>
          <a:effectLst>
            <a:glow rad="127000">
              <a:schemeClr val="tx1"/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7" name="직선 연결선 16"/>
          <p:cNvCxnSpPr>
            <a:stCxn id="10244" idx="0"/>
          </p:cNvCxnSpPr>
          <p:nvPr/>
        </p:nvCxnSpPr>
        <p:spPr>
          <a:xfrm flipH="1" flipV="1">
            <a:off x="1488816" y="2812709"/>
            <a:ext cx="1814871" cy="179360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2045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2577410"/>
              </p:ext>
            </p:extLst>
          </p:nvPr>
        </p:nvGraphicFramePr>
        <p:xfrm>
          <a:off x="0" y="0"/>
          <a:ext cx="9144000" cy="582394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테마별</a:t>
                      </a:r>
                      <a:r>
                        <a:rPr lang="ko-KR" altLang="en-US" sz="1200" b="1" baseline="0" dirty="0" smtClean="0"/>
                        <a:t> 영화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영화별로</a:t>
                      </a:r>
                      <a:r>
                        <a:rPr lang="ko-KR" altLang="en-US" sz="1200" b="1" dirty="0" smtClean="0"/>
                        <a:t> 테마를 설정하여 사람들에게 평가를 유도한다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1" dirty="0" err="1" smtClean="0"/>
                        <a:t>메인화면에서</a:t>
                      </a:r>
                      <a:r>
                        <a:rPr lang="ko-KR" altLang="en-US" sz="1050" b="1" dirty="0" smtClean="0"/>
                        <a:t> 스크롤을 내려 </a:t>
                      </a:r>
                      <a:r>
                        <a:rPr lang="ko-KR" altLang="en-US" sz="1050" b="1" dirty="0" err="1" smtClean="0"/>
                        <a:t>테마별</a:t>
                      </a:r>
                      <a:r>
                        <a:rPr lang="ko-KR" altLang="en-US" sz="1050" b="1" dirty="0" smtClean="0"/>
                        <a:t> 영화를 확인하는 화면</a:t>
                      </a:r>
                      <a:endParaRPr lang="ko-KR" altLang="en-US" sz="105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1892660"/>
              </p:ext>
            </p:extLst>
          </p:nvPr>
        </p:nvGraphicFramePr>
        <p:xfrm>
          <a:off x="6133019" y="547774"/>
          <a:ext cx="2914727" cy="51724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540715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050" b="1" dirty="0" smtClean="0"/>
                        <a:t>Description</a:t>
                      </a:r>
                      <a:endParaRPr lang="ko-KR" altLang="en-US" sz="105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814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/>
                        <a:t>1</a:t>
                      </a:r>
                      <a:endParaRPr lang="ko-KR" altLang="en-US" sz="1000" b="1" dirty="0"/>
                    </a:p>
                    <a:p>
                      <a:pPr algn="ctr" latinLnBrk="1"/>
                      <a:endParaRPr lang="ko-KR" altLang="en-US" sz="10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 smtClean="0"/>
                        <a:t>테마별로</a:t>
                      </a:r>
                      <a:r>
                        <a:rPr lang="ko-KR" altLang="en-US" sz="1000" dirty="0" smtClean="0"/>
                        <a:t> 제공하여 사람들의 영화 </a:t>
                      </a:r>
                      <a:r>
                        <a:rPr lang="ko-KR" altLang="en-US" sz="1000" dirty="0" err="1" smtClean="0"/>
                        <a:t>취향등록을</a:t>
                      </a:r>
                      <a:r>
                        <a:rPr lang="ko-KR" altLang="en-US" sz="1000" dirty="0" smtClean="0"/>
                        <a:t> 제공한다</a:t>
                      </a:r>
                      <a:r>
                        <a:rPr lang="en-US" altLang="ko-KR" sz="1000" dirty="0" smtClean="0"/>
                        <a:t>.</a:t>
                      </a:r>
                      <a:endParaRPr lang="en-US" altLang="ko-KR" sz="1000" dirty="0" smtClean="0"/>
                    </a:p>
                    <a:p>
                      <a:pPr latinLnBrk="1"/>
                      <a:r>
                        <a:rPr lang="ko-KR" altLang="en-US" sz="1000" dirty="0" err="1" smtClean="0"/>
                        <a:t>가장많이</a:t>
                      </a:r>
                      <a:r>
                        <a:rPr lang="ko-KR" altLang="en-US" sz="1000" dirty="0" smtClean="0"/>
                        <a:t> 평가된 영화</a:t>
                      </a:r>
                      <a:r>
                        <a:rPr lang="en-US" altLang="ko-KR" sz="1000" dirty="0" smtClean="0"/>
                        <a:t>/2011~2014 </a:t>
                      </a:r>
                      <a:r>
                        <a:rPr lang="ko-KR" altLang="en-US" sz="1000" dirty="0" err="1" smtClean="0"/>
                        <a:t>흥행영화</a:t>
                      </a:r>
                      <a:r>
                        <a:rPr lang="en-US" altLang="ko-KR" sz="1000" dirty="0" smtClean="0"/>
                        <a:t>/</a:t>
                      </a:r>
                      <a:r>
                        <a:rPr lang="ko-KR" altLang="en-US" sz="1000" dirty="0" err="1" smtClean="0"/>
                        <a:t>왓챠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ko-KR" altLang="en-US" sz="1000" dirty="0" err="1" smtClean="0"/>
                        <a:t>평균별점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TOP </a:t>
                      </a:r>
                      <a:r>
                        <a:rPr lang="ko-KR" altLang="en-US" sz="1000" dirty="0" smtClean="0"/>
                        <a:t>영화</a:t>
                      </a:r>
                      <a:r>
                        <a:rPr lang="en-US" altLang="ko-KR" sz="1000" dirty="0" smtClean="0"/>
                        <a:t>/</a:t>
                      </a:r>
                      <a:r>
                        <a:rPr lang="ko-KR" altLang="en-US" sz="1000" dirty="0" smtClean="0"/>
                        <a:t>전세계 흥행 </a:t>
                      </a:r>
                      <a:r>
                        <a:rPr lang="en-US" altLang="ko-KR" sz="1000" dirty="0" smtClean="0"/>
                        <a:t>TOP</a:t>
                      </a:r>
                      <a:r>
                        <a:rPr lang="ko-KR" altLang="en-US" sz="1000" dirty="0" smtClean="0"/>
                        <a:t>영화</a:t>
                      </a:r>
                      <a:r>
                        <a:rPr lang="en-US" altLang="ko-KR" sz="1000" dirty="0" smtClean="0"/>
                        <a:t>/</a:t>
                      </a:r>
                      <a:r>
                        <a:rPr lang="ko-KR" altLang="en-US" sz="1000" dirty="0" smtClean="0"/>
                        <a:t>국내 누적 관객수 </a:t>
                      </a:r>
                      <a:r>
                        <a:rPr lang="en-US" altLang="ko-KR" sz="1000" dirty="0" smtClean="0"/>
                        <a:t>TOP</a:t>
                      </a:r>
                      <a:r>
                        <a:rPr lang="ko-KR" altLang="en-US" sz="1000" dirty="0" smtClean="0"/>
                        <a:t>영화</a:t>
                      </a:r>
                      <a:r>
                        <a:rPr lang="en-US" altLang="ko-KR" sz="1000" dirty="0" smtClean="0"/>
                        <a:t>/</a:t>
                      </a:r>
                      <a:r>
                        <a:rPr lang="ko-KR" altLang="en-US" sz="1000" dirty="0" smtClean="0"/>
                        <a:t>역대 </a:t>
                      </a:r>
                      <a:r>
                        <a:rPr lang="en-US" altLang="ko-KR" sz="1000" dirty="0" smtClean="0"/>
                        <a:t>IMDB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ko-KR" altLang="en-US" sz="1000" baseline="0" dirty="0" smtClean="0"/>
                        <a:t>평점 </a:t>
                      </a:r>
                      <a:r>
                        <a:rPr lang="en-US" altLang="ko-KR" sz="1000" baseline="0" dirty="0" smtClean="0"/>
                        <a:t>TOP</a:t>
                      </a:r>
                      <a:r>
                        <a:rPr lang="ko-KR" altLang="en-US" sz="1000" baseline="0" dirty="0" smtClean="0"/>
                        <a:t>영화</a:t>
                      </a:r>
                      <a:r>
                        <a:rPr lang="en-US" altLang="ko-KR" sz="1000" baseline="0" dirty="0" smtClean="0"/>
                        <a:t>/</a:t>
                      </a:r>
                      <a:r>
                        <a:rPr lang="ko-KR" altLang="en-US" sz="1000" baseline="0" dirty="0" smtClean="0"/>
                        <a:t>역대 </a:t>
                      </a:r>
                      <a:r>
                        <a:rPr lang="ko-KR" altLang="en-US" sz="1000" baseline="0" dirty="0" err="1" smtClean="0"/>
                        <a:t>토론토마토</a:t>
                      </a:r>
                      <a:r>
                        <a:rPr lang="ko-KR" altLang="en-US" sz="1000" baseline="0" dirty="0" smtClean="0"/>
                        <a:t> 평점 </a:t>
                      </a:r>
                      <a:r>
                        <a:rPr lang="en-US" altLang="ko-KR" sz="1000" baseline="0" dirty="0" smtClean="0"/>
                        <a:t>TOP </a:t>
                      </a:r>
                      <a:r>
                        <a:rPr lang="ko-KR" altLang="en-US" sz="1000" baseline="0" dirty="0" smtClean="0"/>
                        <a:t>영화</a:t>
                      </a:r>
                      <a:r>
                        <a:rPr lang="en-US" altLang="ko-KR" sz="1000" baseline="0" dirty="0" smtClean="0"/>
                        <a:t>/</a:t>
                      </a:r>
                      <a:r>
                        <a:rPr lang="ko-KR" altLang="en-US" sz="1000" baseline="0" dirty="0" err="1" smtClean="0"/>
                        <a:t>전주국제영화제</a:t>
                      </a:r>
                      <a:r>
                        <a:rPr lang="ko-KR" altLang="en-US" sz="1000" baseline="0" dirty="0" smtClean="0"/>
                        <a:t> </a:t>
                      </a:r>
                      <a:r>
                        <a:rPr lang="ko-KR" altLang="en-US" sz="1000" baseline="0" dirty="0" err="1" smtClean="0"/>
                        <a:t>상영작</a:t>
                      </a:r>
                      <a:r>
                        <a:rPr lang="en-US" altLang="ko-KR" sz="1000" baseline="0" dirty="0" smtClean="0"/>
                        <a:t>/</a:t>
                      </a:r>
                      <a:r>
                        <a:rPr lang="ko-KR" altLang="en-US" sz="1000" baseline="0" dirty="0" smtClean="0"/>
                        <a:t>아카데미 작품상 수상작</a:t>
                      </a:r>
                      <a:r>
                        <a:rPr lang="en-US" altLang="ko-KR" sz="1000" baseline="0" dirty="0" smtClean="0"/>
                        <a:t>/</a:t>
                      </a:r>
                      <a:r>
                        <a:rPr lang="ko-KR" altLang="en-US" sz="1000" baseline="0" dirty="0" err="1" smtClean="0"/>
                        <a:t>선댄스</a:t>
                      </a:r>
                      <a:r>
                        <a:rPr lang="ko-KR" altLang="en-US" sz="1000" baseline="0" dirty="0" smtClean="0"/>
                        <a:t> 영화제 수상작</a:t>
                      </a:r>
                      <a:r>
                        <a:rPr lang="en-US" altLang="ko-KR" sz="1000" baseline="0" dirty="0" smtClean="0"/>
                        <a:t>/</a:t>
                      </a:r>
                      <a:r>
                        <a:rPr lang="ko-KR" altLang="en-US" sz="1000" baseline="0" dirty="0" err="1" smtClean="0"/>
                        <a:t>베니스영화제</a:t>
                      </a:r>
                      <a:r>
                        <a:rPr lang="ko-KR" altLang="en-US" sz="1000" baseline="0" dirty="0" smtClean="0"/>
                        <a:t> </a:t>
                      </a:r>
                      <a:r>
                        <a:rPr lang="ko-KR" altLang="en-US" sz="1000" baseline="0" dirty="0" err="1" smtClean="0"/>
                        <a:t>황금사자상</a:t>
                      </a:r>
                      <a:r>
                        <a:rPr lang="ko-KR" altLang="en-US" sz="1000" baseline="0" dirty="0" smtClean="0"/>
                        <a:t> </a:t>
                      </a:r>
                      <a:r>
                        <a:rPr lang="ko-KR" altLang="en-US" sz="1000" baseline="0" dirty="0" err="1" smtClean="0"/>
                        <a:t>수사작</a:t>
                      </a:r>
                      <a:r>
                        <a:rPr lang="en-US" altLang="ko-KR" sz="1000" baseline="0" dirty="0" smtClean="0"/>
                        <a:t>/</a:t>
                      </a:r>
                      <a:r>
                        <a:rPr lang="ko-KR" altLang="en-US" sz="1000" baseline="0" dirty="0" err="1" smtClean="0"/>
                        <a:t>베를린영화제</a:t>
                      </a:r>
                      <a:r>
                        <a:rPr lang="ko-KR" altLang="en-US" sz="1000" baseline="0" dirty="0" smtClean="0"/>
                        <a:t> </a:t>
                      </a:r>
                      <a:r>
                        <a:rPr lang="ko-KR" altLang="en-US" sz="1000" baseline="0" dirty="0" err="1" smtClean="0"/>
                        <a:t>황금곰상</a:t>
                      </a:r>
                      <a:r>
                        <a:rPr lang="ko-KR" altLang="en-US" sz="1000" baseline="0" dirty="0" smtClean="0"/>
                        <a:t> 수상작</a:t>
                      </a:r>
                      <a:r>
                        <a:rPr lang="en-US" altLang="ko-KR" sz="1000" baseline="0" dirty="0" smtClean="0"/>
                        <a:t>/</a:t>
                      </a:r>
                      <a:r>
                        <a:rPr lang="ko-KR" altLang="en-US" sz="1000" baseline="0" dirty="0" err="1" smtClean="0"/>
                        <a:t>모두보기</a:t>
                      </a:r>
                      <a:r>
                        <a:rPr lang="ko-KR" altLang="en-US" sz="1000" baseline="0" dirty="0" smtClean="0"/>
                        <a:t> 버튼을 제공한다</a:t>
                      </a:r>
                      <a:r>
                        <a:rPr lang="en-US" altLang="ko-KR" sz="1000" baseline="0" dirty="0" smtClean="0"/>
                        <a:t>.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/>
                        <a:t>2</a:t>
                      </a:r>
                      <a:endParaRPr lang="ko-KR" altLang="en-US" sz="10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 smtClean="0"/>
                        <a:t>모두보기을</a:t>
                      </a:r>
                      <a:r>
                        <a:rPr lang="ko-KR" altLang="en-US" sz="1000" dirty="0" smtClean="0"/>
                        <a:t> 클릭하면 전체 </a:t>
                      </a:r>
                      <a:r>
                        <a:rPr lang="ko-KR" altLang="en-US" sz="1000" dirty="0" err="1" smtClean="0"/>
                        <a:t>테마별</a:t>
                      </a:r>
                      <a:r>
                        <a:rPr lang="ko-KR" altLang="en-US" sz="1000" dirty="0" smtClean="0"/>
                        <a:t> 영화 </a:t>
                      </a:r>
                      <a:r>
                        <a:rPr lang="ko-KR" altLang="en-US" sz="1000" dirty="0" err="1" smtClean="0"/>
                        <a:t>추천페이지로</a:t>
                      </a:r>
                      <a:r>
                        <a:rPr lang="ko-KR" altLang="en-US" sz="1000" dirty="0" smtClean="0"/>
                        <a:t> 이동한다</a:t>
                      </a:r>
                      <a:r>
                        <a:rPr lang="en-US" altLang="ko-KR" sz="1000" dirty="0" smtClean="0"/>
                        <a:t>.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/>
                        <a:t>3</a:t>
                      </a:r>
                      <a:endParaRPr lang="ko-KR" altLang="en-US" sz="10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해당 테마로 기본값으로 총 </a:t>
                      </a:r>
                      <a:r>
                        <a:rPr lang="en-US" altLang="ko-KR" sz="1000" dirty="0" smtClean="0"/>
                        <a:t>10</a:t>
                      </a:r>
                      <a:r>
                        <a:rPr lang="ko-KR" altLang="en-US" sz="1000" dirty="0" smtClean="0"/>
                        <a:t>개의 </a:t>
                      </a:r>
                      <a:r>
                        <a:rPr lang="ko-KR" altLang="en-US" sz="1000" dirty="0" err="1" smtClean="0"/>
                        <a:t>영화페이지가</a:t>
                      </a:r>
                      <a:r>
                        <a:rPr lang="ko-KR" altLang="en-US" sz="1000" dirty="0" smtClean="0"/>
                        <a:t> 제공된다</a:t>
                      </a:r>
                      <a:r>
                        <a:rPr lang="en-US" altLang="ko-KR" sz="1000" dirty="0" smtClean="0"/>
                        <a:t>.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/>
                        <a:t>4</a:t>
                      </a:r>
                      <a:endParaRPr lang="ko-KR" altLang="en-US" sz="10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 smtClean="0"/>
                        <a:t>별점을</a:t>
                      </a:r>
                      <a:r>
                        <a:rPr lang="ko-KR" altLang="en-US" sz="1000" dirty="0" smtClean="0"/>
                        <a:t> 등록할 수 있고 </a:t>
                      </a:r>
                      <a:r>
                        <a:rPr lang="ko-KR" altLang="en-US" sz="1000" dirty="0" err="1" smtClean="0"/>
                        <a:t>보고싶어요</a:t>
                      </a:r>
                      <a:r>
                        <a:rPr lang="en-US" altLang="ko-KR" sz="1000" dirty="0" smtClean="0"/>
                        <a:t>/</a:t>
                      </a:r>
                      <a:r>
                        <a:rPr lang="ko-KR" altLang="en-US" sz="1000" dirty="0" smtClean="0"/>
                        <a:t>코멘트 기능</a:t>
                      </a:r>
                      <a:r>
                        <a:rPr lang="en-US" altLang="ko-KR" sz="1000" dirty="0" smtClean="0"/>
                        <a:t>/</a:t>
                      </a:r>
                      <a:r>
                        <a:rPr lang="ko-KR" altLang="en-US" sz="1000" dirty="0" err="1" smtClean="0"/>
                        <a:t>관심없어요</a:t>
                      </a:r>
                      <a:r>
                        <a:rPr lang="ko-KR" altLang="en-US" sz="1000" dirty="0" smtClean="0"/>
                        <a:t> 기능을 사용할 수 있다</a:t>
                      </a:r>
                      <a:r>
                        <a:rPr lang="en-US" altLang="ko-KR" sz="1000" dirty="0" smtClean="0"/>
                        <a:t>.</a:t>
                      </a:r>
                      <a:endParaRPr lang="ko-KR" altLang="en-US" sz="10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/>
                        <a:t>5</a:t>
                      </a:r>
                      <a:endParaRPr lang="ko-KR" altLang="en-US" sz="10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전체 </a:t>
                      </a:r>
                      <a:r>
                        <a:rPr lang="ko-KR" altLang="en-US" sz="1000" dirty="0" err="1" smtClean="0"/>
                        <a:t>테마별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ko-KR" altLang="en-US" sz="1000" dirty="0" err="1" smtClean="0"/>
                        <a:t>영화추천페이지로</a:t>
                      </a:r>
                      <a:r>
                        <a:rPr lang="ko-KR" altLang="en-US" sz="1000" dirty="0" smtClean="0"/>
                        <a:t> 이동하는 버튼이다</a:t>
                      </a:r>
                      <a:r>
                        <a:rPr lang="en-US" altLang="ko-KR" sz="1000" dirty="0" smtClean="0"/>
                        <a:t>.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/>
                        <a:t>6</a:t>
                      </a:r>
                      <a:endParaRPr lang="ko-KR" altLang="en-US" sz="10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다음 </a:t>
                      </a:r>
                      <a:r>
                        <a:rPr lang="en-US" altLang="ko-KR" sz="1000" dirty="0" smtClean="0"/>
                        <a:t>10</a:t>
                      </a:r>
                      <a:r>
                        <a:rPr lang="ko-KR" altLang="en-US" sz="1000" dirty="0" smtClean="0"/>
                        <a:t>개의 </a:t>
                      </a:r>
                      <a:r>
                        <a:rPr lang="ko-KR" altLang="en-US" sz="1000" dirty="0" err="1" smtClean="0"/>
                        <a:t>영화페이지를</a:t>
                      </a:r>
                      <a:r>
                        <a:rPr lang="ko-KR" altLang="en-US" sz="1000" dirty="0" smtClean="0"/>
                        <a:t> 제공한다</a:t>
                      </a:r>
                      <a:r>
                        <a:rPr lang="en-US" altLang="ko-KR" sz="1000" dirty="0" smtClean="0"/>
                        <a:t>.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51" y="1099663"/>
            <a:ext cx="5967898" cy="29839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직사각형 5"/>
          <p:cNvSpPr/>
          <p:nvPr/>
        </p:nvSpPr>
        <p:spPr>
          <a:xfrm rot="10800000" flipV="1">
            <a:off x="5144633" y="1108757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 rot="10800000" flipV="1">
            <a:off x="25951" y="1159219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 rot="10800000" flipV="1">
            <a:off x="851652" y="1388059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 rot="10800000" flipV="1">
            <a:off x="-67679" y="3731224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3604" y="3317652"/>
            <a:ext cx="1431255" cy="1982287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직사각형 10"/>
          <p:cNvSpPr/>
          <p:nvPr/>
        </p:nvSpPr>
        <p:spPr>
          <a:xfrm rot="10800000" flipV="1">
            <a:off x="5406138" y="2458406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7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706716" y="2508967"/>
            <a:ext cx="298795" cy="25480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9333" y="3400470"/>
            <a:ext cx="666750" cy="695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직사각형 14"/>
          <p:cNvSpPr/>
          <p:nvPr/>
        </p:nvSpPr>
        <p:spPr>
          <a:xfrm rot="10800000" flipV="1">
            <a:off x="2193604" y="3317652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8979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6752699"/>
              </p:ext>
            </p:extLst>
          </p:nvPr>
        </p:nvGraphicFramePr>
        <p:xfrm>
          <a:off x="0" y="0"/>
          <a:ext cx="9144000" cy="582394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팔로우목록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팔로우할</a:t>
                      </a:r>
                      <a:r>
                        <a:rPr lang="ko-KR" altLang="en-US" sz="1200" b="1" dirty="0" smtClean="0"/>
                        <a:t> </a:t>
                      </a:r>
                      <a:r>
                        <a:rPr lang="ko-KR" altLang="en-US" sz="1200" b="1" dirty="0" err="1" smtClean="0"/>
                        <a:t>친구목록을</a:t>
                      </a:r>
                      <a:r>
                        <a:rPr lang="ko-KR" altLang="en-US" sz="1200" b="1" dirty="0" smtClean="0"/>
                        <a:t> 확인한다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메인화면에서</a:t>
                      </a:r>
                      <a:r>
                        <a:rPr lang="ko-KR" altLang="en-US" sz="1200" b="1" dirty="0" smtClean="0"/>
                        <a:t> 스크롤을 내려 </a:t>
                      </a:r>
                      <a:r>
                        <a:rPr lang="ko-KR" altLang="en-US" sz="1200" b="1" dirty="0" err="1" smtClean="0"/>
                        <a:t>팔로우목록을</a:t>
                      </a:r>
                      <a:r>
                        <a:rPr lang="ko-KR" altLang="en-US" sz="1200" b="1" dirty="0" smtClean="0"/>
                        <a:t> 확인하는 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3714091"/>
              </p:ext>
            </p:extLst>
          </p:nvPr>
        </p:nvGraphicFramePr>
        <p:xfrm>
          <a:off x="6099463" y="432268"/>
          <a:ext cx="2914727" cy="525383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316074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050" b="1" dirty="0" smtClean="0"/>
                        <a:t>Description</a:t>
                      </a:r>
                      <a:endParaRPr lang="ko-KR" altLang="en-US" sz="105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428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/>
                        <a:t>1</a:t>
                      </a:r>
                      <a:endParaRPr lang="ko-KR" altLang="en-US" sz="10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 smtClean="0"/>
                        <a:t>페이스북계정</a:t>
                      </a:r>
                      <a:r>
                        <a:rPr lang="ko-KR" altLang="en-US" sz="1000" dirty="0" smtClean="0"/>
                        <a:t> 친구와 </a:t>
                      </a:r>
                      <a:r>
                        <a:rPr lang="ko-KR" altLang="en-US" sz="1000" dirty="0" err="1" smtClean="0"/>
                        <a:t>페이스북의</a:t>
                      </a:r>
                      <a:r>
                        <a:rPr lang="ko-KR" altLang="en-US" sz="1000" dirty="0" smtClean="0"/>
                        <a:t> 추천 친구</a:t>
                      </a:r>
                      <a:r>
                        <a:rPr lang="ko-KR" altLang="en-US" sz="1000" baseline="0" dirty="0" smtClean="0"/>
                        <a:t> 목록에서 </a:t>
                      </a:r>
                      <a:r>
                        <a:rPr lang="ko-KR" altLang="en-US" sz="1000" baseline="0" dirty="0" err="1" smtClean="0"/>
                        <a:t>팔로우</a:t>
                      </a:r>
                      <a:r>
                        <a:rPr lang="ko-KR" altLang="en-US" sz="1000" baseline="0" dirty="0" smtClean="0"/>
                        <a:t> 추천할 대상을 제공한다</a:t>
                      </a:r>
                      <a:r>
                        <a:rPr lang="en-US" altLang="ko-KR" sz="1000" baseline="0" dirty="0" smtClean="0"/>
                        <a:t>.</a:t>
                      </a:r>
                    </a:p>
                    <a:p>
                      <a:pPr latinLnBrk="1"/>
                      <a:r>
                        <a:rPr lang="ko-KR" altLang="en-US" sz="1000" dirty="0" smtClean="0"/>
                        <a:t>총 </a:t>
                      </a:r>
                      <a:r>
                        <a:rPr lang="en-US" altLang="ko-KR" sz="1000" dirty="0" smtClean="0"/>
                        <a:t>10</a:t>
                      </a:r>
                      <a:r>
                        <a:rPr lang="ko-KR" altLang="en-US" sz="1000" dirty="0" smtClean="0"/>
                        <a:t>개의 </a:t>
                      </a:r>
                      <a:r>
                        <a:rPr lang="ko-KR" altLang="en-US" sz="1000" dirty="0" err="1" smtClean="0"/>
                        <a:t>팔로우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ko-KR" altLang="en-US" sz="1000" dirty="0" err="1" smtClean="0"/>
                        <a:t>추천목록이</a:t>
                      </a:r>
                      <a:r>
                        <a:rPr lang="ko-KR" altLang="en-US" sz="1000" dirty="0" smtClean="0"/>
                        <a:t> 제공된다</a:t>
                      </a:r>
                      <a:r>
                        <a:rPr lang="en-US" altLang="ko-KR" sz="1000" dirty="0" smtClean="0"/>
                        <a:t>.</a:t>
                      </a:r>
                    </a:p>
                    <a:p>
                      <a:pPr latinLnBrk="1"/>
                      <a:r>
                        <a:rPr lang="ko-KR" altLang="en-US" sz="1000" dirty="0" smtClean="0"/>
                        <a:t>좌측</a:t>
                      </a:r>
                      <a:r>
                        <a:rPr lang="en-US" altLang="ko-KR" sz="1000" dirty="0" smtClean="0"/>
                        <a:t>2</a:t>
                      </a:r>
                      <a:r>
                        <a:rPr lang="ko-KR" altLang="en-US" sz="1000" dirty="0" smtClean="0"/>
                        <a:t>개에는 친구가 등록한 코멘트</a:t>
                      </a:r>
                      <a:r>
                        <a:rPr lang="en-US" altLang="ko-KR" sz="1000" dirty="0" smtClean="0"/>
                        <a:t>/</a:t>
                      </a:r>
                      <a:r>
                        <a:rPr lang="ko-KR" altLang="en-US" sz="1000" dirty="0" err="1" smtClean="0"/>
                        <a:t>좋아요수</a:t>
                      </a:r>
                      <a:r>
                        <a:rPr lang="en-US" altLang="ko-KR" sz="1000" dirty="0" smtClean="0"/>
                        <a:t>/</a:t>
                      </a:r>
                      <a:r>
                        <a:rPr lang="ko-KR" altLang="en-US" sz="1000" dirty="0" smtClean="0"/>
                        <a:t> 날짜</a:t>
                      </a:r>
                      <a:r>
                        <a:rPr lang="en-US" altLang="ko-KR" sz="1000" dirty="0" smtClean="0"/>
                        <a:t>/</a:t>
                      </a:r>
                      <a:r>
                        <a:rPr lang="ko-KR" altLang="en-US" sz="1000" dirty="0" smtClean="0"/>
                        <a:t>를 확인할 수 있다</a:t>
                      </a:r>
                      <a:r>
                        <a:rPr lang="en-US" altLang="ko-KR" sz="1000" dirty="0" smtClean="0"/>
                        <a:t>. </a:t>
                      </a:r>
                      <a:r>
                        <a:rPr lang="ko-KR" altLang="en-US" sz="1000" dirty="0" smtClean="0"/>
                        <a:t>나머지는 </a:t>
                      </a:r>
                      <a:r>
                        <a:rPr lang="ko-KR" altLang="en-US" sz="1000" dirty="0" err="1" smtClean="0"/>
                        <a:t>친구명</a:t>
                      </a:r>
                      <a:r>
                        <a:rPr lang="en-US" altLang="ko-KR" sz="1000" dirty="0" smtClean="0"/>
                        <a:t>/</a:t>
                      </a:r>
                      <a:r>
                        <a:rPr lang="ko-KR" altLang="en-US" sz="1000" dirty="0" err="1" smtClean="0"/>
                        <a:t>친구가등록한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ko-KR" altLang="en-US" sz="1000" dirty="0" err="1" smtClean="0"/>
                        <a:t>별점수</a:t>
                      </a:r>
                      <a:r>
                        <a:rPr lang="en-US" altLang="ko-KR" sz="1000" dirty="0" smtClean="0"/>
                        <a:t>/</a:t>
                      </a:r>
                      <a:r>
                        <a:rPr lang="ko-KR" altLang="en-US" sz="1000" dirty="0" err="1" smtClean="0"/>
                        <a:t>보고싶어요수</a:t>
                      </a:r>
                      <a:r>
                        <a:rPr lang="en-US" altLang="ko-KR" sz="1000" dirty="0" smtClean="0"/>
                        <a:t>/</a:t>
                      </a:r>
                      <a:r>
                        <a:rPr lang="ko-KR" altLang="en-US" sz="1000" dirty="0" smtClean="0"/>
                        <a:t>친구 수를 제공한다</a:t>
                      </a:r>
                      <a:r>
                        <a:rPr lang="en-US" altLang="ko-KR" sz="1000" dirty="0" smtClean="0"/>
                        <a:t>.</a:t>
                      </a:r>
                      <a:endParaRPr lang="ko-KR" altLang="en-US" sz="1000" dirty="0" smtClean="0"/>
                    </a:p>
                    <a:p>
                      <a:pPr latinLnBrk="1"/>
                      <a:endParaRPr lang="en-US" altLang="ko-KR" sz="10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8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/>
                        <a:t>2</a:t>
                      </a:r>
                      <a:endParaRPr lang="ko-KR" altLang="en-US" sz="10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 smtClean="0"/>
                        <a:t>이메일로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ko-KR" altLang="en-US" sz="1000" dirty="0" err="1" smtClean="0"/>
                        <a:t>로그인한</a:t>
                      </a:r>
                      <a:r>
                        <a:rPr lang="ko-KR" altLang="en-US" sz="1000" dirty="0" smtClean="0"/>
                        <a:t> 경우에는 다른 회원을 </a:t>
                      </a:r>
                      <a:r>
                        <a:rPr lang="ko-KR" altLang="en-US" sz="1000" dirty="0" err="1" smtClean="0"/>
                        <a:t>대상으로한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ko-KR" altLang="en-US" sz="1000" dirty="0" err="1" smtClean="0"/>
                        <a:t>팔로우</a:t>
                      </a:r>
                      <a:r>
                        <a:rPr lang="ko-KR" altLang="en-US" sz="1000" dirty="0" smtClean="0"/>
                        <a:t> 추천이 제공된다</a:t>
                      </a:r>
                      <a:r>
                        <a:rPr lang="en-US" altLang="ko-KR" sz="1000" dirty="0" smtClean="0"/>
                        <a:t>.</a:t>
                      </a:r>
                      <a:endParaRPr lang="en-US" altLang="ko-KR" sz="10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911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/>
                        <a:t>3</a:t>
                      </a:r>
                      <a:endParaRPr lang="ko-KR" altLang="en-US" sz="10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친구를 초대하여 </a:t>
                      </a:r>
                      <a:r>
                        <a:rPr lang="ko-KR" altLang="en-US" sz="1000" dirty="0" err="1" smtClean="0"/>
                        <a:t>페이스북을</a:t>
                      </a:r>
                      <a:r>
                        <a:rPr lang="ko-KR" altLang="en-US" sz="1000" dirty="0" smtClean="0"/>
                        <a:t> 통해 친구에게 메시지를 </a:t>
                      </a:r>
                      <a:r>
                        <a:rPr lang="ko-KR" altLang="en-US" sz="1000" dirty="0" err="1" smtClean="0"/>
                        <a:t>보내느</a:t>
                      </a:r>
                      <a:r>
                        <a:rPr lang="ko-KR" altLang="en-US" sz="1000" dirty="0" smtClean="0"/>
                        <a:t> 버튼이다</a:t>
                      </a:r>
                      <a:r>
                        <a:rPr lang="en-US" altLang="ko-KR" sz="1000" dirty="0" smtClean="0"/>
                        <a:t>. </a:t>
                      </a:r>
                      <a:r>
                        <a:rPr lang="ko-KR" altLang="en-US" sz="1000" dirty="0" smtClean="0"/>
                        <a:t>클릭하면 </a:t>
                      </a:r>
                      <a:r>
                        <a:rPr lang="ko-KR" altLang="en-US" sz="1000" dirty="0" err="1" smtClean="0"/>
                        <a:t>페이스북의</a:t>
                      </a:r>
                      <a:r>
                        <a:rPr lang="ko-KR" altLang="en-US" sz="1000" dirty="0" smtClean="0"/>
                        <a:t> 메시지 보내기 </a:t>
                      </a:r>
                      <a:r>
                        <a:rPr lang="ko-KR" altLang="en-US" sz="1000" dirty="0" err="1" smtClean="0"/>
                        <a:t>팝업창이</a:t>
                      </a:r>
                      <a:r>
                        <a:rPr lang="ko-KR" altLang="en-US" sz="1000" dirty="0" smtClean="0"/>
                        <a:t> 제공된다</a:t>
                      </a:r>
                      <a:r>
                        <a:rPr lang="en-US" altLang="ko-KR" sz="1000" dirty="0" smtClean="0"/>
                        <a:t>.</a:t>
                      </a:r>
                      <a:endParaRPr lang="ko-KR" altLang="en-US" sz="10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9308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/>
                        <a:t>4</a:t>
                      </a:r>
                      <a:endParaRPr lang="ko-KR" altLang="en-US" sz="10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 smtClean="0"/>
                        <a:t>친구프로필을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ko-KR" altLang="en-US" sz="1000" dirty="0" smtClean="0"/>
                        <a:t>클릭하면 친구의 </a:t>
                      </a:r>
                      <a:r>
                        <a:rPr lang="ko-KR" altLang="en-US" sz="1000" dirty="0" err="1" smtClean="0"/>
                        <a:t>취향프로필화면으로</a:t>
                      </a:r>
                      <a:r>
                        <a:rPr lang="ko-KR" altLang="en-US" sz="1000" dirty="0" smtClean="0"/>
                        <a:t> 이동한다</a:t>
                      </a:r>
                      <a:r>
                        <a:rPr lang="en-US" altLang="ko-KR" sz="1000" dirty="0" smtClean="0"/>
                        <a:t>.</a:t>
                      </a:r>
                    </a:p>
                    <a:p>
                      <a:pPr latinLnBrk="1"/>
                      <a:r>
                        <a:rPr lang="ko-KR" altLang="en-US" sz="1000" dirty="0" smtClean="0"/>
                        <a:t>친구를 </a:t>
                      </a:r>
                      <a:r>
                        <a:rPr lang="ko-KR" altLang="en-US" sz="1000" dirty="0" err="1" smtClean="0"/>
                        <a:t>팔로우할</a:t>
                      </a:r>
                      <a:r>
                        <a:rPr lang="ko-KR" altLang="en-US" sz="1000" dirty="0" smtClean="0"/>
                        <a:t> 수 있는 </a:t>
                      </a:r>
                      <a:r>
                        <a:rPr lang="en-US" altLang="ko-KR" sz="1000" dirty="0" smtClean="0"/>
                        <a:t>“</a:t>
                      </a:r>
                      <a:r>
                        <a:rPr lang="ko-KR" altLang="en-US" sz="1000" dirty="0" err="1" smtClean="0"/>
                        <a:t>팔로우</a:t>
                      </a:r>
                      <a:r>
                        <a:rPr lang="en-US" altLang="ko-KR" sz="1000" dirty="0" smtClean="0"/>
                        <a:t>”</a:t>
                      </a:r>
                      <a:r>
                        <a:rPr lang="ko-KR" altLang="en-US" sz="1000" dirty="0" smtClean="0"/>
                        <a:t> 버튼이 제공된다</a:t>
                      </a:r>
                      <a:r>
                        <a:rPr lang="en-US" altLang="ko-KR" sz="1000" dirty="0" smtClean="0"/>
                        <a:t>.</a:t>
                      </a:r>
                    </a:p>
                    <a:p>
                      <a:pPr latinLnBrk="1"/>
                      <a:r>
                        <a:rPr lang="ko-KR" altLang="en-US" sz="1000" dirty="0" smtClean="0"/>
                        <a:t>기본값으로 </a:t>
                      </a:r>
                      <a:r>
                        <a:rPr lang="ko-KR" altLang="en-US" sz="1000" dirty="0" err="1" smtClean="0"/>
                        <a:t>주황색폰트의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ko-KR" altLang="en-US" sz="1000" dirty="0" err="1" smtClean="0"/>
                        <a:t>흰배경의</a:t>
                      </a:r>
                      <a:r>
                        <a:rPr lang="ko-KR" altLang="en-US" sz="1000" dirty="0" smtClean="0"/>
                        <a:t> 버튼의 </a:t>
                      </a:r>
                      <a:r>
                        <a:rPr lang="ko-KR" altLang="en-US" sz="1000" dirty="0" err="1" smtClean="0"/>
                        <a:t>팔로우버튼을</a:t>
                      </a:r>
                      <a:r>
                        <a:rPr lang="ko-KR" altLang="en-US" sz="1000" dirty="0" smtClean="0"/>
                        <a:t> 제공되고 마우스를 대면 </a:t>
                      </a:r>
                      <a:r>
                        <a:rPr lang="ko-KR" altLang="en-US" sz="1000" dirty="0" err="1" smtClean="0"/>
                        <a:t>흰색폰트의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ko-KR" altLang="en-US" sz="1000" dirty="0" err="1" smtClean="0"/>
                        <a:t>주황색배경의</a:t>
                      </a:r>
                      <a:r>
                        <a:rPr lang="ko-KR" altLang="en-US" sz="1000" dirty="0" smtClean="0"/>
                        <a:t> 버튼이 제공된다</a:t>
                      </a:r>
                      <a:r>
                        <a:rPr lang="en-US" altLang="ko-KR" sz="1000" dirty="0" smtClean="0"/>
                        <a:t>. </a:t>
                      </a:r>
                      <a:r>
                        <a:rPr lang="ko-KR" altLang="en-US" sz="1000" dirty="0" smtClean="0"/>
                        <a:t>클릭하면 </a:t>
                      </a:r>
                      <a:r>
                        <a:rPr lang="ko-KR" altLang="en-US" sz="1000" dirty="0" err="1" smtClean="0"/>
                        <a:t>팔로우중으로</a:t>
                      </a:r>
                      <a:r>
                        <a:rPr lang="ko-KR" altLang="en-US" sz="1000" dirty="0" smtClean="0"/>
                        <a:t> 변경되고 다시 클릭하면 </a:t>
                      </a:r>
                      <a:r>
                        <a:rPr lang="ko-KR" altLang="en-US" sz="1000" dirty="0" err="1" smtClean="0"/>
                        <a:t>언팔로우</a:t>
                      </a:r>
                      <a:r>
                        <a:rPr lang="ko-KR" altLang="en-US" sz="1000" dirty="0" smtClean="0"/>
                        <a:t> 상태를 </a:t>
                      </a:r>
                      <a:r>
                        <a:rPr lang="ko-KR" altLang="en-US" sz="1000" dirty="0" err="1" smtClean="0"/>
                        <a:t>보여주고</a:t>
                      </a:r>
                      <a:r>
                        <a:rPr lang="ko-KR" altLang="en-US" sz="1000" dirty="0" smtClean="0"/>
                        <a:t> 다시 기본값으로 돌아간다</a:t>
                      </a:r>
                      <a:r>
                        <a:rPr lang="en-US" altLang="ko-KR" sz="1000" dirty="0" smtClean="0"/>
                        <a:t>.</a:t>
                      </a:r>
                      <a:r>
                        <a:rPr lang="ko-KR" altLang="en-US" sz="1000" dirty="0" smtClean="0"/>
                        <a:t> </a:t>
                      </a:r>
                    </a:p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1638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27"/>
          <a:stretch/>
        </p:blipFill>
        <p:spPr bwMode="auto">
          <a:xfrm>
            <a:off x="153383" y="1102066"/>
            <a:ext cx="5736877" cy="28494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7247" y="3528619"/>
            <a:ext cx="2512345" cy="20072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직사각형 6"/>
          <p:cNvSpPr/>
          <p:nvPr/>
        </p:nvSpPr>
        <p:spPr>
          <a:xfrm rot="10800000" flipV="1">
            <a:off x="5913" y="1071618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 rot="10800000" flipV="1">
            <a:off x="2815300" y="1204849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404" y="2324773"/>
            <a:ext cx="701315" cy="271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4479" y="2557695"/>
            <a:ext cx="661240" cy="2204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0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404" y="2136563"/>
            <a:ext cx="608284" cy="2218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직사각형 14"/>
          <p:cNvSpPr/>
          <p:nvPr/>
        </p:nvSpPr>
        <p:spPr>
          <a:xfrm>
            <a:off x="3683473" y="2120082"/>
            <a:ext cx="662246" cy="65802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151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768" y="3267507"/>
            <a:ext cx="1645227" cy="23292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직사각형 15"/>
          <p:cNvSpPr/>
          <p:nvPr/>
        </p:nvSpPr>
        <p:spPr>
          <a:xfrm rot="10800000" flipV="1">
            <a:off x="480298" y="3236215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 rot="10800000" flipV="1">
            <a:off x="2058413" y="2277796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18" name="직선 연결선 17"/>
          <p:cNvCxnSpPr/>
          <p:nvPr/>
        </p:nvCxnSpPr>
        <p:spPr>
          <a:xfrm flipH="1" flipV="1">
            <a:off x="2353354" y="2411028"/>
            <a:ext cx="923893" cy="111759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9011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8977268"/>
              </p:ext>
            </p:extLst>
          </p:nvPr>
        </p:nvGraphicFramePr>
        <p:xfrm>
          <a:off x="0" y="0"/>
          <a:ext cx="9144000" cy="582394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뉴스</a:t>
                      </a:r>
                      <a:r>
                        <a:rPr lang="en-US" altLang="ko-KR" sz="1200" b="1" dirty="0" smtClean="0"/>
                        <a:t>&amp;</a:t>
                      </a:r>
                      <a:r>
                        <a:rPr lang="ko-KR" altLang="en-US" sz="1200" b="1" dirty="0" smtClean="0"/>
                        <a:t>트레일러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영화계소식을</a:t>
                      </a:r>
                      <a:r>
                        <a:rPr lang="ko-KR" altLang="en-US" sz="1200" b="1" dirty="0" smtClean="0"/>
                        <a:t> 확인할 수 있다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메인화면에서</a:t>
                      </a:r>
                      <a:r>
                        <a:rPr lang="ko-KR" altLang="en-US" sz="1200" b="1" dirty="0" smtClean="0"/>
                        <a:t> 스크롤을 내려 </a:t>
                      </a:r>
                      <a:r>
                        <a:rPr lang="ko-KR" altLang="en-US" sz="1200" b="1" dirty="0" err="1" smtClean="0"/>
                        <a:t>영화계소식을</a:t>
                      </a:r>
                      <a:r>
                        <a:rPr lang="ko-KR" altLang="en-US" sz="1200" b="1" dirty="0" smtClean="0"/>
                        <a:t> 확인하는 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 rot="10800000" flipV="1">
            <a:off x="112046" y="1102066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5361599"/>
              </p:ext>
            </p:extLst>
          </p:nvPr>
        </p:nvGraphicFramePr>
        <p:xfrm>
          <a:off x="6133019" y="547774"/>
          <a:ext cx="2914727" cy="48905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540715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/>
                        <a:t>영화게소식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en-US" altLang="ko-KR" sz="1200" dirty="0" smtClean="0"/>
                        <a:t>5</a:t>
                      </a:r>
                      <a:r>
                        <a:rPr lang="ko-KR" altLang="en-US" sz="1200" dirty="0" smtClean="0"/>
                        <a:t>개와 </a:t>
                      </a:r>
                      <a:r>
                        <a:rPr lang="ko-KR" altLang="en-US" sz="1200" dirty="0" err="1" smtClean="0"/>
                        <a:t>영화예고편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en-US" altLang="ko-KR" sz="1200" dirty="0" smtClean="0"/>
                        <a:t>8</a:t>
                      </a:r>
                      <a:r>
                        <a:rPr lang="ko-KR" altLang="en-US" sz="1200" dirty="0" smtClean="0"/>
                        <a:t>개가 제공된다</a:t>
                      </a:r>
                      <a:r>
                        <a:rPr lang="en-US" altLang="ko-KR" sz="1200" dirty="0" smtClean="0"/>
                        <a:t>.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/>
                        <a:t>영화계소식ㅇ을</a:t>
                      </a:r>
                      <a:r>
                        <a:rPr lang="ko-KR" altLang="en-US" sz="1200" dirty="0" smtClean="0"/>
                        <a:t> 클릭하면 해당 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7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47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8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046" y="1368528"/>
            <a:ext cx="5898505" cy="2827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직사각형 5"/>
          <p:cNvSpPr/>
          <p:nvPr/>
        </p:nvSpPr>
        <p:spPr>
          <a:xfrm rot="10800000" flipV="1">
            <a:off x="121777" y="1554061"/>
            <a:ext cx="201448" cy="200196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1243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014988"/>
              </p:ext>
            </p:extLst>
          </p:nvPr>
        </p:nvGraphicFramePr>
        <p:xfrm>
          <a:off x="0" y="0"/>
          <a:ext cx="9144000" cy="582394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장르별 추천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장르별 추천 영화를 확인한다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메인화면에서</a:t>
                      </a:r>
                      <a:r>
                        <a:rPr lang="ko-KR" altLang="en-US" sz="1200" b="1" dirty="0" smtClean="0"/>
                        <a:t> 스크롤을 내려 </a:t>
                      </a:r>
                      <a:r>
                        <a:rPr lang="ko-KR" altLang="en-US" sz="1200" b="1" dirty="0" err="1" smtClean="0"/>
                        <a:t>장르별추천영화목록을</a:t>
                      </a:r>
                      <a:r>
                        <a:rPr lang="ko-KR" altLang="en-US" sz="1200" b="1" dirty="0" smtClean="0"/>
                        <a:t> 확인하는 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 rot="10800000" flipV="1">
            <a:off x="174601" y="1102066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0384231"/>
              </p:ext>
            </p:extLst>
          </p:nvPr>
        </p:nvGraphicFramePr>
        <p:xfrm>
          <a:off x="6133019" y="547774"/>
          <a:ext cx="2914727" cy="57372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540715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영화의 장르를 총 </a:t>
                      </a:r>
                      <a:r>
                        <a:rPr lang="en-US" altLang="ko-KR" sz="1200" dirty="0" smtClean="0"/>
                        <a:t>14</a:t>
                      </a:r>
                      <a:r>
                        <a:rPr lang="ko-KR" altLang="en-US" sz="1200" dirty="0" err="1" smtClean="0"/>
                        <a:t>개제공한다</a:t>
                      </a:r>
                      <a:r>
                        <a:rPr lang="en-US" altLang="ko-KR" sz="1200" dirty="0" smtClean="0"/>
                        <a:t>.(SF/</a:t>
                      </a:r>
                      <a:r>
                        <a:rPr lang="ko-KR" altLang="en-US" sz="1200" dirty="0" smtClean="0"/>
                        <a:t>공포</a:t>
                      </a:r>
                      <a:r>
                        <a:rPr lang="en-US" altLang="ko-KR" sz="1200" dirty="0" smtClean="0"/>
                        <a:t>/</a:t>
                      </a:r>
                      <a:r>
                        <a:rPr lang="ko-KR" altLang="en-US" sz="1200" dirty="0" smtClean="0"/>
                        <a:t>드라마</a:t>
                      </a:r>
                      <a:r>
                        <a:rPr lang="en-US" altLang="ko-KR" sz="1200" dirty="0" smtClean="0"/>
                        <a:t>/</a:t>
                      </a:r>
                      <a:r>
                        <a:rPr lang="ko-KR" altLang="en-US" sz="1200" dirty="0" err="1" smtClean="0"/>
                        <a:t>로맨틱코미디</a:t>
                      </a:r>
                      <a:r>
                        <a:rPr lang="en-US" altLang="ko-KR" sz="1200" dirty="0" smtClean="0"/>
                        <a:t>/</a:t>
                      </a:r>
                      <a:r>
                        <a:rPr lang="ko-KR" altLang="en-US" sz="1200" dirty="0" smtClean="0"/>
                        <a:t>스릴러</a:t>
                      </a:r>
                      <a:r>
                        <a:rPr lang="en-US" altLang="ko-KR" sz="1200" dirty="0" smtClean="0"/>
                        <a:t>/</a:t>
                      </a:r>
                      <a:r>
                        <a:rPr lang="ko-KR" altLang="en-US" sz="1200" dirty="0" smtClean="0"/>
                        <a:t>액션</a:t>
                      </a:r>
                      <a:r>
                        <a:rPr lang="en-US" altLang="ko-KR" sz="1200" dirty="0" smtClean="0"/>
                        <a:t>/</a:t>
                      </a:r>
                      <a:r>
                        <a:rPr lang="ko-KR" altLang="en-US" sz="1200" dirty="0" smtClean="0"/>
                        <a:t>가족</a:t>
                      </a:r>
                      <a:r>
                        <a:rPr lang="en-US" altLang="ko-KR" sz="1200" dirty="0" smtClean="0"/>
                        <a:t>/</a:t>
                      </a:r>
                      <a:r>
                        <a:rPr lang="ko-KR" altLang="en-US" sz="1200" dirty="0" smtClean="0"/>
                        <a:t>다큐멘터리</a:t>
                      </a:r>
                      <a:r>
                        <a:rPr lang="en-US" altLang="ko-KR" sz="1200" dirty="0" smtClean="0"/>
                        <a:t>/</a:t>
                      </a:r>
                      <a:r>
                        <a:rPr lang="ko-KR" altLang="en-US" sz="1200" dirty="0" smtClean="0"/>
                        <a:t>로맨스</a:t>
                      </a:r>
                      <a:r>
                        <a:rPr lang="en-US" altLang="ko-KR" sz="1200" dirty="0" smtClean="0"/>
                        <a:t>&amp;</a:t>
                      </a:r>
                      <a:r>
                        <a:rPr lang="ko-KR" altLang="en-US" sz="1200" dirty="0" err="1" smtClean="0"/>
                        <a:t>멜로</a:t>
                      </a:r>
                      <a:r>
                        <a:rPr lang="en-US" altLang="ko-KR" sz="1200" dirty="0" smtClean="0"/>
                        <a:t>/</a:t>
                      </a:r>
                      <a:r>
                        <a:rPr lang="ko-KR" altLang="en-US" sz="1200" dirty="0" smtClean="0"/>
                        <a:t>범죄</a:t>
                      </a:r>
                      <a:r>
                        <a:rPr lang="en-US" altLang="ko-KR" sz="1200" dirty="0" smtClean="0"/>
                        <a:t>/</a:t>
                      </a:r>
                      <a:r>
                        <a:rPr lang="ko-KR" altLang="en-US" sz="1200" dirty="0" smtClean="0"/>
                        <a:t>애니메이션</a:t>
                      </a:r>
                      <a:r>
                        <a:rPr lang="en-US" altLang="ko-KR" sz="1200" dirty="0" smtClean="0"/>
                        <a:t>/</a:t>
                      </a:r>
                      <a:r>
                        <a:rPr lang="ko-KR" altLang="en-US" sz="1200" dirty="0" smtClean="0"/>
                        <a:t>전쟁</a:t>
                      </a:r>
                      <a:r>
                        <a:rPr lang="en-US" altLang="ko-KR" sz="1200" dirty="0" smtClean="0"/>
                        <a:t>/</a:t>
                      </a:r>
                      <a:r>
                        <a:rPr lang="ko-KR" altLang="en-US" sz="1200" dirty="0" smtClean="0"/>
                        <a:t>코미디</a:t>
                      </a:r>
                      <a:r>
                        <a:rPr lang="en-US" altLang="ko-KR" sz="1200" dirty="0" smtClean="0"/>
                        <a:t>/</a:t>
                      </a:r>
                      <a:r>
                        <a:rPr lang="ko-KR" altLang="en-US" sz="1200" dirty="0" smtClean="0"/>
                        <a:t>판타지를 제공한다</a:t>
                      </a:r>
                      <a:r>
                        <a:rPr lang="en-US" altLang="ko-KR" sz="1200" dirty="0" smtClean="0"/>
                        <a:t>.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/>
                        <a:t>모두보기를</a:t>
                      </a:r>
                      <a:r>
                        <a:rPr lang="ko-KR" altLang="en-US" sz="1200" dirty="0" smtClean="0"/>
                        <a:t> 클릭하면 </a:t>
                      </a:r>
                      <a:r>
                        <a:rPr lang="ko-KR" altLang="en-US" sz="1200" dirty="0" err="1" smtClean="0"/>
                        <a:t>전체장르의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ko-KR" altLang="en-US" sz="1200" dirty="0" err="1" smtClean="0"/>
                        <a:t>추천영화리스트화면으로</a:t>
                      </a:r>
                      <a:r>
                        <a:rPr lang="ko-KR" altLang="en-US" sz="1200" dirty="0" smtClean="0"/>
                        <a:t> 이동한다</a:t>
                      </a:r>
                      <a:r>
                        <a:rPr lang="en-US" altLang="ko-KR" sz="1200" dirty="0" smtClean="0"/>
                        <a:t>.</a:t>
                      </a:r>
                      <a:r>
                        <a:rPr lang="ko-KR" altLang="en-US" sz="1200" dirty="0" smtClean="0"/>
                        <a:t> 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해당 장르를 클릭하면 해당 </a:t>
                      </a:r>
                      <a:r>
                        <a:rPr lang="ko-KR" altLang="en-US" sz="1200" dirty="0" err="1" smtClean="0"/>
                        <a:t>자을의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ko-KR" altLang="en-US" sz="1200" dirty="0" err="1" smtClean="0"/>
                        <a:t>추천영화리스트화면으로</a:t>
                      </a:r>
                      <a:r>
                        <a:rPr lang="ko-KR" altLang="en-US" sz="1200" dirty="0" smtClean="0"/>
                        <a:t> 이동한다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7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47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8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191" y="1465288"/>
            <a:ext cx="5816098" cy="1687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직사각형 5"/>
          <p:cNvSpPr/>
          <p:nvPr/>
        </p:nvSpPr>
        <p:spPr>
          <a:xfrm rot="10800000" flipV="1">
            <a:off x="5251338" y="1358647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1748" y="3152433"/>
            <a:ext cx="1549541" cy="1862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112" y="3040311"/>
            <a:ext cx="3502946" cy="23559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직사각형 8"/>
          <p:cNvSpPr/>
          <p:nvPr/>
        </p:nvSpPr>
        <p:spPr>
          <a:xfrm rot="10800000" flipV="1">
            <a:off x="550642" y="3040311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55190" y="1650833"/>
            <a:ext cx="943767" cy="65802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/>
          <p:cNvCxnSpPr>
            <a:stCxn id="9" idx="3"/>
          </p:cNvCxnSpPr>
          <p:nvPr/>
        </p:nvCxnSpPr>
        <p:spPr>
          <a:xfrm flipH="1" flipV="1">
            <a:off x="155191" y="2308861"/>
            <a:ext cx="395451" cy="86468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1426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1087746"/>
              </p:ext>
            </p:extLst>
          </p:nvPr>
        </p:nvGraphicFramePr>
        <p:xfrm>
          <a:off x="0" y="0"/>
          <a:ext cx="9144000" cy="582394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메인화면카테고리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해당 카테고리의 </a:t>
                      </a:r>
                      <a:r>
                        <a:rPr lang="ko-KR" altLang="en-US" sz="1200" b="1" dirty="0" err="1" smtClean="0"/>
                        <a:t>전체목록을</a:t>
                      </a:r>
                      <a:r>
                        <a:rPr lang="ko-KR" altLang="en-US" sz="1200" b="1" dirty="0" smtClean="0"/>
                        <a:t> 제공한다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메인메뉴에서</a:t>
                      </a:r>
                      <a:r>
                        <a:rPr lang="ko-KR" altLang="en-US" sz="1200" b="1" dirty="0" smtClean="0"/>
                        <a:t> </a:t>
                      </a:r>
                      <a:r>
                        <a:rPr lang="ko-KR" altLang="en-US" sz="1200" b="1" dirty="0" err="1" smtClean="0"/>
                        <a:t>박스오피스</a:t>
                      </a:r>
                      <a:r>
                        <a:rPr lang="en-US" altLang="ko-KR" sz="1200" b="1" dirty="0" smtClean="0"/>
                        <a:t>/TV</a:t>
                      </a:r>
                      <a:r>
                        <a:rPr lang="en-US" altLang="ko-KR" sz="1200" b="1" baseline="0" dirty="0" smtClean="0"/>
                        <a:t> VOD/PC VOD</a:t>
                      </a:r>
                      <a:r>
                        <a:rPr lang="ko-KR" altLang="en-US" sz="1200" b="1" baseline="0" dirty="0" smtClean="0"/>
                        <a:t>를 클릭하여 이동되는 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7155677"/>
              </p:ext>
            </p:extLst>
          </p:nvPr>
        </p:nvGraphicFramePr>
        <p:xfrm>
          <a:off x="6133019" y="547774"/>
          <a:ext cx="2914727" cy="53714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540715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/>
                        <a:t>메인화면에서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ko-KR" altLang="en-US" sz="1200" dirty="0" err="1" smtClean="0"/>
                        <a:t>박스오피스카테고리를</a:t>
                      </a:r>
                      <a:r>
                        <a:rPr lang="ko-KR" altLang="en-US" sz="1200" dirty="0" smtClean="0"/>
                        <a:t> 클릭하면 </a:t>
                      </a:r>
                      <a:r>
                        <a:rPr lang="ko-KR" altLang="en-US" sz="1200" dirty="0" err="1" smtClean="0"/>
                        <a:t>전체박스오피스추천목록으로</a:t>
                      </a:r>
                      <a:r>
                        <a:rPr lang="ko-KR" altLang="en-US" sz="1200" dirty="0" smtClean="0"/>
                        <a:t> 이동한다</a:t>
                      </a:r>
                      <a:r>
                        <a:rPr lang="en-US" altLang="ko-KR" sz="1200" dirty="0" smtClean="0"/>
                        <a:t>.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/>
                        <a:t>메인화면에서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en-US" altLang="ko-KR" sz="1200" dirty="0" smtClean="0"/>
                        <a:t>TV</a:t>
                      </a:r>
                      <a:r>
                        <a:rPr lang="en-US" altLang="ko-KR" sz="1200" baseline="0" dirty="0" smtClean="0"/>
                        <a:t> VOD</a:t>
                      </a:r>
                      <a:r>
                        <a:rPr lang="ko-KR" altLang="en-US" sz="1200" baseline="0" dirty="0" smtClean="0"/>
                        <a:t> 카테고리를 클릭하면 </a:t>
                      </a:r>
                      <a:r>
                        <a:rPr lang="en-US" altLang="ko-KR" sz="1200" baseline="0" dirty="0" smtClean="0"/>
                        <a:t>TV VOD </a:t>
                      </a:r>
                      <a:r>
                        <a:rPr lang="ko-KR" altLang="en-US" sz="1200" baseline="0" dirty="0" err="1" smtClean="0"/>
                        <a:t>추천목록으로</a:t>
                      </a:r>
                      <a:r>
                        <a:rPr lang="ko-KR" altLang="en-US" sz="1200" baseline="0" dirty="0" smtClean="0"/>
                        <a:t> 이동한다</a:t>
                      </a:r>
                      <a:r>
                        <a:rPr lang="en-US" altLang="ko-KR" sz="1200" baseline="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/>
                        <a:t>메인화면에서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ko-KR" altLang="en-US" sz="1200" dirty="0" err="1" smtClean="0"/>
                        <a:t>추천영화</a:t>
                      </a:r>
                      <a:r>
                        <a:rPr lang="ko-KR" altLang="en-US" sz="1200" dirty="0" smtClean="0"/>
                        <a:t> 카테고리를 클릭하면 </a:t>
                      </a:r>
                      <a:r>
                        <a:rPr lang="ko-KR" altLang="en-US" sz="1200" dirty="0" err="1" smtClean="0"/>
                        <a:t>추천영화카테고리로</a:t>
                      </a:r>
                      <a:r>
                        <a:rPr lang="ko-KR" altLang="en-US" sz="1200" dirty="0" smtClean="0"/>
                        <a:t> 이동한다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7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47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8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747" y="857746"/>
            <a:ext cx="3216194" cy="24243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768" b="85781"/>
          <a:stretch/>
        </p:blipFill>
        <p:spPr bwMode="auto">
          <a:xfrm>
            <a:off x="192067" y="1152309"/>
            <a:ext cx="2769248" cy="475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6854" y="721536"/>
            <a:ext cx="3199306" cy="2488351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91" y="2546372"/>
            <a:ext cx="2924620" cy="2025151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2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067" y="1643991"/>
            <a:ext cx="2322697" cy="4785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3" name="Picture 7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7737" y="2961503"/>
            <a:ext cx="3217081" cy="2390594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직사각형 10"/>
          <p:cNvSpPr/>
          <p:nvPr/>
        </p:nvSpPr>
        <p:spPr>
          <a:xfrm rot="10800000" flipV="1">
            <a:off x="801004" y="1256821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 rot="10800000" flipV="1">
            <a:off x="1384773" y="1699249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9224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297" y="906093"/>
            <a:ext cx="590984" cy="2710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직사각형 6"/>
          <p:cNvSpPr/>
          <p:nvPr/>
        </p:nvSpPr>
        <p:spPr>
          <a:xfrm rot="10800000" flipV="1">
            <a:off x="192067" y="832662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3" name="직선 연결선 2"/>
          <p:cNvCxnSpPr>
            <a:stCxn id="7" idx="1"/>
          </p:cNvCxnSpPr>
          <p:nvPr/>
        </p:nvCxnSpPr>
        <p:spPr>
          <a:xfrm flipV="1">
            <a:off x="487007" y="721536"/>
            <a:ext cx="2159847" cy="24435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 flipH="1">
            <a:off x="673291" y="1501179"/>
            <a:ext cx="127589" cy="104519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1384773" y="1916310"/>
            <a:ext cx="892965" cy="104519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276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9579740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메인화면카테고리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자신의 취향을 추가로 </a:t>
                      </a:r>
                      <a:r>
                        <a:rPr lang="ko-KR" altLang="en-US" sz="1200" b="1" dirty="0" err="1" smtClean="0"/>
                        <a:t>더등록할</a:t>
                      </a:r>
                      <a:r>
                        <a:rPr lang="ko-KR" altLang="en-US" sz="1200" b="1" dirty="0" smtClean="0"/>
                        <a:t> 수 있다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메인화면에서</a:t>
                      </a:r>
                      <a:r>
                        <a:rPr lang="ko-KR" altLang="en-US" sz="1200" b="1" dirty="0" smtClean="0"/>
                        <a:t> </a:t>
                      </a:r>
                      <a:r>
                        <a:rPr lang="ko-KR" altLang="en-US" sz="1200" b="1" dirty="0" err="1" smtClean="0"/>
                        <a:t>평가늘리기</a:t>
                      </a:r>
                      <a:r>
                        <a:rPr lang="ko-KR" altLang="en-US" sz="1200" b="1" dirty="0" smtClean="0"/>
                        <a:t> 카테고리를 </a:t>
                      </a:r>
                      <a:r>
                        <a:rPr lang="ko-KR" altLang="en-US" sz="1200" b="1" dirty="0" err="1" smtClean="0"/>
                        <a:t>클릭한경우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21221"/>
              </p:ext>
            </p:extLst>
          </p:nvPr>
        </p:nvGraphicFramePr>
        <p:xfrm>
          <a:off x="6133019" y="547774"/>
          <a:ext cx="2914727" cy="370941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540715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 smtClean="0"/>
                        <a:t>메인화면에서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ko-KR" altLang="en-US" sz="1200" dirty="0" err="1" smtClean="0"/>
                        <a:t>평가늘리기</a:t>
                      </a:r>
                      <a:r>
                        <a:rPr lang="ko-KR" altLang="en-US" sz="1200" dirty="0" smtClean="0"/>
                        <a:t> 카테고리를 클릭하면 </a:t>
                      </a:r>
                      <a:r>
                        <a:rPr lang="ko-KR" altLang="en-US" sz="1200" dirty="0" err="1" smtClean="0"/>
                        <a:t>평가늘리기위해</a:t>
                      </a:r>
                      <a:r>
                        <a:rPr lang="ko-KR" altLang="en-US" sz="1200" dirty="0" smtClean="0"/>
                        <a:t> 전체 </a:t>
                      </a:r>
                      <a:r>
                        <a:rPr lang="ko-KR" altLang="en-US" sz="1200" dirty="0" err="1" smtClean="0"/>
                        <a:t>테마별</a:t>
                      </a:r>
                      <a:r>
                        <a:rPr lang="ko-KR" altLang="en-US" sz="1200" dirty="0" smtClean="0"/>
                        <a:t> 영화 </a:t>
                      </a:r>
                      <a:r>
                        <a:rPr lang="ko-KR" altLang="en-US" sz="1200" dirty="0" err="1" smtClean="0"/>
                        <a:t>추천페이지로</a:t>
                      </a:r>
                      <a:r>
                        <a:rPr lang="ko-KR" altLang="en-US" sz="1200" dirty="0" smtClean="0"/>
                        <a:t> 이동한다</a:t>
                      </a:r>
                    </a:p>
                    <a:p>
                      <a:pPr latinLnBrk="1"/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646" y="868117"/>
            <a:ext cx="4270107" cy="29748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4734" y="1970774"/>
            <a:ext cx="4380507" cy="3233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8" name="직선 연결선 7"/>
          <p:cNvCxnSpPr/>
          <p:nvPr/>
        </p:nvCxnSpPr>
        <p:spPr>
          <a:xfrm flipH="1">
            <a:off x="1324734" y="1181715"/>
            <a:ext cx="1051965" cy="78905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 rot="10800000" flipV="1">
            <a:off x="2081759" y="734886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0678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4589612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로그인화면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로그인</a:t>
                      </a:r>
                      <a:r>
                        <a:rPr lang="ko-KR" altLang="en-US" sz="1200" b="1" baseline="0" dirty="0" smtClean="0"/>
                        <a:t> 방법을 제공하는 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로그인화면에서</a:t>
                      </a:r>
                      <a:r>
                        <a:rPr lang="ko-KR" altLang="en-US" sz="1200" b="1" dirty="0" smtClean="0"/>
                        <a:t> </a:t>
                      </a:r>
                      <a:r>
                        <a:rPr lang="ko-KR" altLang="en-US" sz="1200" b="1" dirty="0" err="1" smtClean="0"/>
                        <a:t>로그인버튼을</a:t>
                      </a:r>
                      <a:r>
                        <a:rPr lang="ko-KR" altLang="en-US" sz="1200" b="1" dirty="0" smtClean="0"/>
                        <a:t> 클릭한 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5901732"/>
              </p:ext>
            </p:extLst>
          </p:nvPr>
        </p:nvGraphicFramePr>
        <p:xfrm>
          <a:off x="6133019" y="547774"/>
          <a:ext cx="2914727" cy="30257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540715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프로그램 </a:t>
                      </a:r>
                      <a:r>
                        <a:rPr lang="ko-KR" altLang="en-US" sz="1200" dirty="0" err="1" smtClean="0"/>
                        <a:t>첫화면이다</a:t>
                      </a:r>
                      <a:r>
                        <a:rPr lang="en-US" altLang="ko-KR" sz="1200" dirty="0" smtClean="0"/>
                        <a:t>. </a:t>
                      </a:r>
                      <a:r>
                        <a:rPr lang="ko-KR" altLang="en-US" sz="1200" baseline="0" dirty="0" smtClean="0"/>
                        <a:t> </a:t>
                      </a:r>
                      <a:r>
                        <a:rPr lang="ko-KR" altLang="en-US" sz="1200" baseline="0" dirty="0" err="1" smtClean="0"/>
                        <a:t>로그인버튼을</a:t>
                      </a:r>
                      <a:r>
                        <a:rPr lang="ko-KR" altLang="en-US" sz="1200" baseline="0" dirty="0" smtClean="0"/>
                        <a:t> 눌러 </a:t>
                      </a:r>
                      <a:r>
                        <a:rPr lang="ko-KR" altLang="en-US" sz="1200" baseline="0" dirty="0" err="1" smtClean="0"/>
                        <a:t>로그인화면으로</a:t>
                      </a:r>
                      <a:r>
                        <a:rPr lang="ko-KR" altLang="en-US" sz="1200" baseline="0" dirty="0" smtClean="0"/>
                        <a:t> 이동한다</a:t>
                      </a:r>
                      <a:r>
                        <a:rPr lang="en-US" altLang="ko-KR" sz="1200" baseline="0" dirty="0" smtClean="0"/>
                        <a:t>.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/>
                        <a:t>이메일</a:t>
                      </a:r>
                      <a:r>
                        <a:rPr lang="ko-KR" altLang="en-US" sz="1200" dirty="0" smtClean="0"/>
                        <a:t> 주소</a:t>
                      </a:r>
                      <a:r>
                        <a:rPr lang="en-US" altLang="ko-KR" sz="1200" dirty="0" smtClean="0"/>
                        <a:t>/</a:t>
                      </a:r>
                      <a:r>
                        <a:rPr lang="ko-KR" altLang="en-US" sz="1200" dirty="0" err="1" smtClean="0"/>
                        <a:t>비밀번호를</a:t>
                      </a:r>
                      <a:r>
                        <a:rPr lang="ko-KR" altLang="en-US" sz="1200" dirty="0" smtClean="0"/>
                        <a:t> 입력하고 로그인 버튼을 클릭하여 </a:t>
                      </a:r>
                      <a:r>
                        <a:rPr lang="ko-KR" altLang="en-US" sz="1200" dirty="0" err="1" smtClean="0"/>
                        <a:t>로그인을</a:t>
                      </a:r>
                      <a:r>
                        <a:rPr lang="ko-KR" altLang="en-US" sz="1200" dirty="0" smtClean="0"/>
                        <a:t> 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‘</a:t>
                      </a:r>
                      <a:r>
                        <a:rPr lang="en-US" altLang="ko-KR" sz="1200" dirty="0" err="1" smtClean="0"/>
                        <a:t>fackbook</a:t>
                      </a:r>
                      <a:r>
                        <a:rPr lang="ko-KR" altLang="en-US" sz="1200" dirty="0" smtClean="0"/>
                        <a:t>으로 로그인</a:t>
                      </a:r>
                      <a:r>
                        <a:rPr lang="en-US" altLang="ko-KR" sz="1200" dirty="0" smtClean="0"/>
                        <a:t>’</a:t>
                      </a:r>
                      <a:r>
                        <a:rPr lang="ko-KR" altLang="en-US" sz="1200" dirty="0" smtClean="0"/>
                        <a:t>버튼을 클릭하여 </a:t>
                      </a:r>
                      <a:r>
                        <a:rPr lang="ko-KR" altLang="en-US" sz="1200" dirty="0" err="1" smtClean="0"/>
                        <a:t>페이스북</a:t>
                      </a:r>
                      <a:r>
                        <a:rPr lang="ko-KR" altLang="en-US" sz="1200" dirty="0" smtClean="0"/>
                        <a:t> 계정을 통해 </a:t>
                      </a:r>
                      <a:r>
                        <a:rPr lang="ko-KR" altLang="en-US" sz="1200" dirty="0" err="1" smtClean="0"/>
                        <a:t>페이스북으로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ko-KR" altLang="en-US" sz="1200" dirty="0" err="1" smtClean="0"/>
                        <a:t>로그인한다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478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56" t="22112" r="28262" b="15846"/>
          <a:stretch/>
        </p:blipFill>
        <p:spPr bwMode="auto">
          <a:xfrm>
            <a:off x="253451" y="893008"/>
            <a:ext cx="2315568" cy="17110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직사각형 6"/>
          <p:cNvSpPr/>
          <p:nvPr/>
        </p:nvSpPr>
        <p:spPr>
          <a:xfrm rot="10800000" flipV="1">
            <a:off x="1263765" y="1686485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1287" y="807403"/>
            <a:ext cx="2306167" cy="25949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1729" y="3677054"/>
            <a:ext cx="2207052" cy="1648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직사각형 5"/>
          <p:cNvSpPr/>
          <p:nvPr/>
        </p:nvSpPr>
        <p:spPr>
          <a:xfrm rot="10800000" flipV="1">
            <a:off x="2983950" y="1070401"/>
            <a:ext cx="243752" cy="220216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 rot="10800000" flipV="1">
            <a:off x="3074051" y="2773766"/>
            <a:ext cx="201448" cy="181996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3" name="직선 연결선 2"/>
          <p:cNvCxnSpPr>
            <a:stCxn id="8" idx="2"/>
          </p:cNvCxnSpPr>
          <p:nvPr/>
        </p:nvCxnSpPr>
        <p:spPr>
          <a:xfrm>
            <a:off x="3174775" y="2955762"/>
            <a:ext cx="226954" cy="82865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7844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6478678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검색화면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검색어를</a:t>
                      </a:r>
                      <a:r>
                        <a:rPr lang="ko-KR" altLang="en-US" sz="1200" b="1" dirty="0" smtClean="0"/>
                        <a:t> 통해 영화와 사용자를 검색한다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메인화명네서</a:t>
                      </a:r>
                      <a:r>
                        <a:rPr lang="ko-KR" altLang="en-US" sz="1200" b="1" dirty="0" smtClean="0"/>
                        <a:t> </a:t>
                      </a:r>
                      <a:r>
                        <a:rPr lang="ko-KR" altLang="en-US" sz="1200" b="1" dirty="0" err="1" smtClean="0"/>
                        <a:t>검색어를</a:t>
                      </a:r>
                      <a:r>
                        <a:rPr lang="ko-KR" altLang="en-US" sz="1200" b="1" dirty="0" smtClean="0"/>
                        <a:t> 입력하여 검색하는 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3090953"/>
              </p:ext>
            </p:extLst>
          </p:nvPr>
        </p:nvGraphicFramePr>
        <p:xfrm>
          <a:off x="6133019" y="547774"/>
          <a:ext cx="2914727" cy="60036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540715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/>
                        <a:t>검색어를</a:t>
                      </a:r>
                      <a:r>
                        <a:rPr lang="ko-KR" altLang="en-US" sz="1200" dirty="0" smtClean="0"/>
                        <a:t> 입력하면 </a:t>
                      </a:r>
                      <a:r>
                        <a:rPr lang="ko-KR" altLang="en-US" sz="1200" dirty="0" err="1" smtClean="0"/>
                        <a:t>추천검색결과를</a:t>
                      </a:r>
                      <a:r>
                        <a:rPr lang="ko-KR" altLang="en-US" sz="1200" dirty="0" smtClean="0"/>
                        <a:t> 제공한다</a:t>
                      </a:r>
                      <a:r>
                        <a:rPr lang="en-US" altLang="ko-KR" sz="1200" dirty="0" smtClean="0"/>
                        <a:t>. </a:t>
                      </a:r>
                      <a:r>
                        <a:rPr lang="ko-KR" altLang="en-US" sz="1200" dirty="0" err="1" smtClean="0"/>
                        <a:t>영화카테고리에서</a:t>
                      </a:r>
                      <a:r>
                        <a:rPr lang="ko-KR" altLang="en-US" sz="1200" dirty="0" smtClean="0"/>
                        <a:t> 항목을 클릭하면 </a:t>
                      </a:r>
                      <a:r>
                        <a:rPr lang="ko-KR" altLang="en-US" sz="1200" dirty="0" err="1" smtClean="0"/>
                        <a:t>상세영화화면으로</a:t>
                      </a:r>
                      <a:r>
                        <a:rPr lang="ko-KR" altLang="en-US" sz="1200" dirty="0" smtClean="0"/>
                        <a:t> 이동하고 </a:t>
                      </a:r>
                      <a:r>
                        <a:rPr lang="ko-KR" altLang="en-US" sz="1200" dirty="0" err="1" smtClean="0"/>
                        <a:t>사용자카테고리에서</a:t>
                      </a:r>
                      <a:r>
                        <a:rPr lang="ko-KR" altLang="en-US" sz="1200" dirty="0" smtClean="0"/>
                        <a:t> 해당 사용자를 클릭하면 해당 사용자의 </a:t>
                      </a:r>
                      <a:r>
                        <a:rPr lang="ko-KR" altLang="en-US" sz="1200" dirty="0" err="1" smtClean="0"/>
                        <a:t>프로필페이지로</a:t>
                      </a:r>
                      <a:r>
                        <a:rPr lang="ko-KR" altLang="en-US" sz="1200" dirty="0" smtClean="0"/>
                        <a:t> 이동한다</a:t>
                      </a:r>
                      <a:r>
                        <a:rPr lang="en-US" altLang="ko-KR" sz="1200" dirty="0" smtClean="0"/>
                        <a:t>.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/>
                        <a:t>부분검색어를</a:t>
                      </a:r>
                      <a:r>
                        <a:rPr lang="ko-KR" altLang="en-US" sz="1200" dirty="0" smtClean="0"/>
                        <a:t> 지원하여 해당 키워드가 포함된 </a:t>
                      </a:r>
                      <a:r>
                        <a:rPr lang="ko-KR" altLang="en-US" sz="1200" dirty="0" err="1" smtClean="0"/>
                        <a:t>검색결과를</a:t>
                      </a:r>
                      <a:r>
                        <a:rPr lang="ko-KR" altLang="en-US" sz="1200" dirty="0" smtClean="0"/>
                        <a:t> 기본값으로 영화</a:t>
                      </a:r>
                      <a:r>
                        <a:rPr lang="en-US" altLang="ko-KR" sz="1200" dirty="0" smtClean="0"/>
                        <a:t>4</a:t>
                      </a:r>
                      <a:r>
                        <a:rPr lang="ko-KR" altLang="en-US" sz="1200" dirty="0" smtClean="0"/>
                        <a:t>개 사용자</a:t>
                      </a:r>
                      <a:r>
                        <a:rPr lang="en-US" altLang="ko-KR" sz="1200" dirty="0" smtClean="0"/>
                        <a:t>3</a:t>
                      </a:r>
                      <a:r>
                        <a:rPr lang="ko-KR" altLang="en-US" sz="1200" dirty="0" smtClean="0"/>
                        <a:t>개를</a:t>
                      </a:r>
                      <a:r>
                        <a:rPr lang="ko-KR" altLang="en-US" sz="1200" baseline="0" dirty="0" smtClean="0"/>
                        <a:t> 제공한다</a:t>
                      </a:r>
                      <a:r>
                        <a:rPr lang="en-US" altLang="ko-KR" sz="1200" baseline="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7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47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8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281" y="971918"/>
            <a:ext cx="4879277" cy="31168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8807" y="1285866"/>
            <a:ext cx="2234045" cy="28748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직사각형 7"/>
          <p:cNvSpPr/>
          <p:nvPr/>
        </p:nvSpPr>
        <p:spPr>
          <a:xfrm rot="10800000" flipV="1">
            <a:off x="3131337" y="989705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 rot="10800000" flipV="1">
            <a:off x="3131337" y="1414888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932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7504261"/>
              </p:ext>
            </p:extLst>
          </p:nvPr>
        </p:nvGraphicFramePr>
        <p:xfrm>
          <a:off x="0" y="0"/>
          <a:ext cx="9144000" cy="582394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프로필화면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사용자의 프로필을 확인할 수 있다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메인화면에서</a:t>
                      </a:r>
                      <a:r>
                        <a:rPr lang="ko-KR" altLang="en-US" sz="1200" b="1" dirty="0" smtClean="0"/>
                        <a:t> 프로필을 클릭하여 </a:t>
                      </a:r>
                      <a:r>
                        <a:rPr lang="ko-KR" altLang="en-US" sz="1200" b="1" dirty="0" err="1" smtClean="0"/>
                        <a:t>프로필화면으로</a:t>
                      </a:r>
                      <a:r>
                        <a:rPr lang="ko-KR" altLang="en-US" sz="1200" b="1" dirty="0" smtClean="0"/>
                        <a:t> 넘어가는 화면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 rot="10800000" flipV="1">
            <a:off x="266814" y="2307209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5926443"/>
              </p:ext>
            </p:extLst>
          </p:nvPr>
        </p:nvGraphicFramePr>
        <p:xfrm>
          <a:off x="6133019" y="547774"/>
          <a:ext cx="2914727" cy="49898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540715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/>
                        <a:t>메인화면</a:t>
                      </a:r>
                      <a:r>
                        <a:rPr lang="ko-KR" altLang="en-US" sz="1200" dirty="0" smtClean="0"/>
                        <a:t> 오른쪽 사용자의 이름을 클릭하면 사용자의 </a:t>
                      </a:r>
                      <a:r>
                        <a:rPr lang="ko-KR" altLang="en-US" sz="1200" dirty="0" err="1" smtClean="0"/>
                        <a:t>프로필화면으로</a:t>
                      </a:r>
                      <a:r>
                        <a:rPr lang="ko-KR" altLang="en-US" sz="1200" dirty="0" smtClean="0"/>
                        <a:t> 이동한다</a:t>
                      </a:r>
                      <a:r>
                        <a:rPr lang="en-US" altLang="ko-KR" sz="1200" dirty="0" smtClean="0"/>
                        <a:t>.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7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47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8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66" y="1430733"/>
            <a:ext cx="5247934" cy="31187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8291" y="1481326"/>
            <a:ext cx="1047418" cy="1567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123" y="2973483"/>
            <a:ext cx="3963586" cy="2648315"/>
          </a:xfrm>
          <a:prstGeom prst="rect">
            <a:avLst/>
          </a:prstGeom>
          <a:noFill/>
          <a:ln w="317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직사각형 8"/>
          <p:cNvSpPr/>
          <p:nvPr/>
        </p:nvSpPr>
        <p:spPr>
          <a:xfrm rot="10800000" flipV="1">
            <a:off x="4176083" y="1430733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3" name="직선 연결선 2"/>
          <p:cNvCxnSpPr>
            <a:stCxn id="9" idx="2"/>
            <a:endCxn id="8" idx="0"/>
          </p:cNvCxnSpPr>
          <p:nvPr/>
        </p:nvCxnSpPr>
        <p:spPr>
          <a:xfrm flipH="1">
            <a:off x="3113916" y="1697195"/>
            <a:ext cx="1209637" cy="127628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010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9830828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프로필화면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사용자의 취향을 통계적으로 알 수 있다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프로필화면의</a:t>
                      </a:r>
                      <a:r>
                        <a:rPr lang="ko-KR" altLang="en-US" sz="1200" b="1" dirty="0" smtClean="0"/>
                        <a:t> </a:t>
                      </a:r>
                      <a:r>
                        <a:rPr lang="ko-KR" altLang="en-US" sz="1200" b="1" dirty="0" err="1" smtClean="0"/>
                        <a:t>취향통계분석화면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0099362"/>
              </p:ext>
            </p:extLst>
          </p:nvPr>
        </p:nvGraphicFramePr>
        <p:xfrm>
          <a:off x="6133019" y="547774"/>
          <a:ext cx="2914727" cy="476981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540715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100" b="1" dirty="0" smtClean="0"/>
                        <a:t>Description</a:t>
                      </a:r>
                      <a:endParaRPr lang="ko-KR" altLang="en-US" sz="11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 smtClean="0"/>
                        <a:t>1</a:t>
                      </a:r>
                      <a:endParaRPr lang="ko-KR" altLang="en-US" sz="105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 smtClean="0"/>
                        <a:t>사용자가 본 영화 본시간</a:t>
                      </a:r>
                      <a:r>
                        <a:rPr lang="en-US" altLang="ko-KR" sz="1050" dirty="0" smtClean="0"/>
                        <a:t>/</a:t>
                      </a:r>
                      <a:r>
                        <a:rPr lang="ko-KR" altLang="en-US" sz="1050" dirty="0" err="1" smtClean="0"/>
                        <a:t>취향등록한</a:t>
                      </a:r>
                      <a:r>
                        <a:rPr lang="ko-KR" altLang="en-US" sz="1050" dirty="0" smtClean="0"/>
                        <a:t> 영화의 개수</a:t>
                      </a:r>
                      <a:r>
                        <a:rPr lang="en-US" altLang="ko-KR" sz="1050" dirty="0" smtClean="0"/>
                        <a:t>/</a:t>
                      </a:r>
                      <a:r>
                        <a:rPr lang="ko-KR" altLang="en-US" sz="1050" dirty="0" smtClean="0"/>
                        <a:t>받은 </a:t>
                      </a:r>
                      <a:r>
                        <a:rPr lang="ko-KR" altLang="en-US" sz="1050" dirty="0" err="1" smtClean="0"/>
                        <a:t>좋아요를</a:t>
                      </a:r>
                      <a:r>
                        <a:rPr lang="ko-KR" altLang="en-US" sz="1050" dirty="0" smtClean="0"/>
                        <a:t> 제공한다</a:t>
                      </a:r>
                      <a:r>
                        <a:rPr lang="en-US" altLang="ko-KR" sz="1050" dirty="0" smtClean="0"/>
                        <a:t>.</a:t>
                      </a:r>
                      <a:endParaRPr lang="en-US" altLang="ko-KR" sz="105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 smtClean="0"/>
                        <a:t>2</a:t>
                      </a:r>
                      <a:endParaRPr lang="ko-KR" altLang="en-US" sz="105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 err="1" smtClean="0"/>
                        <a:t>프로필화면의</a:t>
                      </a:r>
                      <a:r>
                        <a:rPr lang="ko-KR" altLang="en-US" sz="1050" dirty="0" smtClean="0"/>
                        <a:t> 카테고리로 </a:t>
                      </a:r>
                      <a:r>
                        <a:rPr lang="ko-KR" altLang="en-US" sz="1050" dirty="0" err="1" smtClean="0"/>
                        <a:t>취향통계분석</a:t>
                      </a:r>
                      <a:r>
                        <a:rPr lang="en-US" altLang="ko-KR" sz="1050" dirty="0" smtClean="0"/>
                        <a:t>/</a:t>
                      </a:r>
                      <a:r>
                        <a:rPr lang="ko-KR" altLang="en-US" sz="1050" dirty="0" err="1" smtClean="0"/>
                        <a:t>보고싶어요</a:t>
                      </a:r>
                      <a:r>
                        <a:rPr lang="en-US" altLang="ko-KR" sz="1050" dirty="0" smtClean="0"/>
                        <a:t>/</a:t>
                      </a:r>
                      <a:r>
                        <a:rPr lang="ko-KR" altLang="en-US" sz="1050" dirty="0" smtClean="0"/>
                        <a:t>봤어요</a:t>
                      </a:r>
                      <a:r>
                        <a:rPr lang="en-US" altLang="ko-KR" sz="1050" dirty="0" smtClean="0"/>
                        <a:t>/</a:t>
                      </a:r>
                      <a:r>
                        <a:rPr lang="ko-KR" altLang="en-US" sz="1050" dirty="0" smtClean="0"/>
                        <a:t>코멘트 카테고리를 제공한다</a:t>
                      </a:r>
                      <a:r>
                        <a:rPr lang="en-US" altLang="ko-KR" sz="1050" dirty="0" smtClean="0"/>
                        <a:t>. </a:t>
                      </a:r>
                      <a:r>
                        <a:rPr lang="ko-KR" altLang="en-US" sz="1050" dirty="0" smtClean="0"/>
                        <a:t>기본값으로 </a:t>
                      </a:r>
                      <a:r>
                        <a:rPr lang="ko-KR" altLang="en-US" sz="1050" dirty="0" err="1" smtClean="0"/>
                        <a:t>취향통계분석이</a:t>
                      </a:r>
                      <a:r>
                        <a:rPr lang="ko-KR" altLang="en-US" sz="1050" dirty="0" smtClean="0"/>
                        <a:t> 제공된다</a:t>
                      </a:r>
                      <a:r>
                        <a:rPr lang="en-US" altLang="ko-KR" sz="1050" dirty="0" smtClean="0"/>
                        <a:t>.</a:t>
                      </a:r>
                    </a:p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 smtClean="0"/>
                        <a:t>3</a:t>
                      </a:r>
                      <a:endParaRPr lang="ko-KR" altLang="en-US" sz="105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 err="1" smtClean="0"/>
                        <a:t>별점분포에</a:t>
                      </a:r>
                      <a:r>
                        <a:rPr lang="ko-KR" altLang="en-US" sz="1050" dirty="0" smtClean="0"/>
                        <a:t> 대한 분석 설명을 제공한다</a:t>
                      </a:r>
                      <a:r>
                        <a:rPr lang="en-US" altLang="ko-KR" sz="1050" dirty="0" smtClean="0"/>
                        <a:t>. </a:t>
                      </a:r>
                      <a:r>
                        <a:rPr lang="ko-KR" altLang="en-US" sz="1050" dirty="0" err="1" smtClean="0"/>
                        <a:t>별점평균</a:t>
                      </a:r>
                      <a:r>
                        <a:rPr lang="en-US" altLang="ko-KR" sz="1050" dirty="0" smtClean="0"/>
                        <a:t>/</a:t>
                      </a:r>
                      <a:r>
                        <a:rPr lang="ko-KR" altLang="en-US" sz="1050" dirty="0" err="1" smtClean="0"/>
                        <a:t>별점</a:t>
                      </a:r>
                      <a:r>
                        <a:rPr lang="ko-KR" altLang="en-US" sz="1050" dirty="0" smtClean="0"/>
                        <a:t> 수</a:t>
                      </a:r>
                      <a:r>
                        <a:rPr lang="en-US" altLang="ko-KR" sz="1050" dirty="0" smtClean="0"/>
                        <a:t>/</a:t>
                      </a:r>
                      <a:r>
                        <a:rPr lang="ko-KR" altLang="en-US" sz="1050" dirty="0" smtClean="0"/>
                        <a:t>많이 </a:t>
                      </a:r>
                      <a:r>
                        <a:rPr lang="ko-KR" altLang="en-US" sz="1050" dirty="0" err="1" smtClean="0"/>
                        <a:t>준별점을</a:t>
                      </a:r>
                      <a:r>
                        <a:rPr lang="ko-KR" altLang="en-US" sz="1050" dirty="0" smtClean="0"/>
                        <a:t> 제공한다</a:t>
                      </a:r>
                      <a:r>
                        <a:rPr lang="en-US" altLang="ko-KR" sz="1050" dirty="0" smtClean="0"/>
                        <a:t>.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 smtClean="0"/>
                        <a:t>4</a:t>
                      </a:r>
                      <a:endParaRPr lang="ko-KR" altLang="en-US" sz="105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 err="1" smtClean="0"/>
                        <a:t>선호국가를</a:t>
                      </a:r>
                      <a:r>
                        <a:rPr lang="ko-KR" altLang="en-US" sz="1050" dirty="0" smtClean="0"/>
                        <a:t> 제공한다</a:t>
                      </a:r>
                      <a:r>
                        <a:rPr lang="en-US" altLang="ko-KR" sz="1050" dirty="0" smtClean="0"/>
                        <a:t>. </a:t>
                      </a:r>
                      <a:r>
                        <a:rPr lang="ko-KR" altLang="en-US" sz="1050" dirty="0" smtClean="0"/>
                        <a:t>선호하는 국가에 대한 정보를 제공한다</a:t>
                      </a:r>
                      <a:r>
                        <a:rPr lang="en-US" altLang="ko-KR" sz="1050" dirty="0" smtClean="0"/>
                        <a:t>. </a:t>
                      </a:r>
                      <a:r>
                        <a:rPr lang="ko-KR" altLang="en-US" sz="1050" dirty="0" smtClean="0"/>
                        <a:t>기본값으로 상위 </a:t>
                      </a:r>
                      <a:r>
                        <a:rPr lang="en-US" altLang="ko-KR" sz="1050" dirty="0" smtClean="0"/>
                        <a:t>3</a:t>
                      </a:r>
                      <a:r>
                        <a:rPr lang="ko-KR" altLang="en-US" sz="1050" dirty="0" smtClean="0"/>
                        <a:t>국가를 제공한다</a:t>
                      </a:r>
                      <a:r>
                        <a:rPr lang="en-US" altLang="ko-KR" sz="1050" dirty="0" smtClean="0"/>
                        <a:t>.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 smtClean="0"/>
                        <a:t>5</a:t>
                      </a:r>
                      <a:endParaRPr lang="ko-KR" altLang="en-US" sz="105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 err="1" smtClean="0"/>
                        <a:t>선호배우를</a:t>
                      </a:r>
                      <a:r>
                        <a:rPr lang="ko-KR" altLang="en-US" sz="1050" dirty="0" smtClean="0"/>
                        <a:t> 제공한다</a:t>
                      </a:r>
                      <a:r>
                        <a:rPr lang="en-US" altLang="ko-KR" sz="1050" dirty="0" smtClean="0"/>
                        <a:t>. </a:t>
                      </a:r>
                      <a:r>
                        <a:rPr lang="ko-KR" altLang="en-US" sz="1050" dirty="0" smtClean="0"/>
                        <a:t>선호하는 배우에 대한 정보를 제공한다</a:t>
                      </a:r>
                      <a:r>
                        <a:rPr lang="en-US" altLang="ko-KR" sz="1050" dirty="0" smtClean="0"/>
                        <a:t>.</a:t>
                      </a:r>
                      <a:r>
                        <a:rPr lang="en-US" altLang="ko-KR" sz="1050" baseline="0" dirty="0" smtClean="0"/>
                        <a:t> </a:t>
                      </a:r>
                      <a:r>
                        <a:rPr lang="ko-KR" altLang="en-US" sz="1050" baseline="0" dirty="0" err="1" smtClean="0"/>
                        <a:t>선호률과</a:t>
                      </a:r>
                      <a:r>
                        <a:rPr lang="ko-KR" altLang="en-US" sz="1050" baseline="0" dirty="0" smtClean="0"/>
                        <a:t> </a:t>
                      </a:r>
                      <a:r>
                        <a:rPr lang="ko-KR" altLang="en-US" sz="1050" baseline="0" dirty="0" err="1" smtClean="0"/>
                        <a:t>취향등록한</a:t>
                      </a:r>
                      <a:r>
                        <a:rPr lang="ko-KR" altLang="en-US" sz="1050" baseline="0" dirty="0" smtClean="0"/>
                        <a:t> 영화에 출현한 횟수를 제공한다</a:t>
                      </a:r>
                      <a:r>
                        <a:rPr lang="en-US" altLang="ko-KR" sz="1050" baseline="0" dirty="0" smtClean="0"/>
                        <a:t>.</a:t>
                      </a:r>
                      <a:endParaRPr lang="ko-KR" altLang="en-US" sz="105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 smtClean="0"/>
                        <a:t>6</a:t>
                      </a:r>
                      <a:endParaRPr lang="ko-KR" altLang="en-US" sz="105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 err="1" smtClean="0"/>
                        <a:t>선호감독를</a:t>
                      </a:r>
                      <a:r>
                        <a:rPr lang="ko-KR" altLang="en-US" sz="1050" dirty="0" smtClean="0"/>
                        <a:t> 제공한다</a:t>
                      </a:r>
                      <a:r>
                        <a:rPr lang="en-US" altLang="ko-KR" sz="1050" dirty="0" smtClean="0"/>
                        <a:t>. </a:t>
                      </a:r>
                      <a:r>
                        <a:rPr lang="ko-KR" altLang="en-US" sz="1050" dirty="0" smtClean="0"/>
                        <a:t>선호하는 감독에 대한 정보를 제공한다</a:t>
                      </a:r>
                      <a:r>
                        <a:rPr lang="en-US" altLang="ko-KR" sz="1050" dirty="0" smtClean="0"/>
                        <a:t>.</a:t>
                      </a:r>
                      <a:r>
                        <a:rPr lang="en-US" altLang="ko-KR" sz="1050" baseline="0" dirty="0" smtClean="0"/>
                        <a:t> </a:t>
                      </a:r>
                      <a:r>
                        <a:rPr lang="ko-KR" altLang="en-US" sz="1050" baseline="0" dirty="0" err="1" smtClean="0"/>
                        <a:t>선호률과</a:t>
                      </a:r>
                      <a:r>
                        <a:rPr lang="ko-KR" altLang="en-US" sz="1050" baseline="0" dirty="0" smtClean="0"/>
                        <a:t> </a:t>
                      </a:r>
                      <a:r>
                        <a:rPr lang="ko-KR" altLang="en-US" sz="1050" baseline="0" dirty="0" err="1" smtClean="0"/>
                        <a:t>취향등록한</a:t>
                      </a:r>
                      <a:r>
                        <a:rPr lang="ko-KR" altLang="en-US" sz="1050" baseline="0" dirty="0" smtClean="0"/>
                        <a:t> 영화에 출현한 횟수를 제공한다</a:t>
                      </a:r>
                      <a:r>
                        <a:rPr lang="en-US" altLang="ko-KR" sz="1050" baseline="0" dirty="0" smtClean="0"/>
                        <a:t>.</a:t>
                      </a:r>
                      <a:endParaRPr lang="ko-KR" altLang="en-US" sz="1050" dirty="0" smtClean="0"/>
                    </a:p>
                    <a:p>
                      <a:pPr latinLnBrk="1"/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55" y="918803"/>
            <a:ext cx="5803086" cy="38773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직사각형 6"/>
          <p:cNvSpPr/>
          <p:nvPr/>
        </p:nvSpPr>
        <p:spPr>
          <a:xfrm rot="10800000" flipV="1">
            <a:off x="82255" y="1902552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 rot="10800000" flipV="1">
            <a:off x="2298346" y="1224442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 rot="10800000" flipV="1">
            <a:off x="-65216" y="2432456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 rot="10800000" flipV="1">
            <a:off x="2021510" y="2266716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 rot="10800000" flipV="1">
            <a:off x="4021621" y="2266717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 rot="10800000" flipV="1">
            <a:off x="3991287" y="3833248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836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9405070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프로필화면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 smtClean="0"/>
                        <a:t>사용자의 취향을 통계적으로 알 수 있다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프로필화면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2033225"/>
              </p:ext>
            </p:extLst>
          </p:nvPr>
        </p:nvGraphicFramePr>
        <p:xfrm>
          <a:off x="6133019" y="547774"/>
          <a:ext cx="2914727" cy="32921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540715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 smtClean="0"/>
                        <a:t>장르분포에</a:t>
                      </a:r>
                      <a:r>
                        <a:rPr lang="ko-KR" altLang="en-US" sz="1200" dirty="0" smtClean="0"/>
                        <a:t> 대한 분석 설명을 제공한다</a:t>
                      </a:r>
                      <a:r>
                        <a:rPr lang="en-US" altLang="ko-KR" sz="1200" dirty="0" smtClean="0"/>
                        <a:t>. </a:t>
                      </a:r>
                      <a:r>
                        <a:rPr lang="ko-KR" altLang="en-US" sz="1200" dirty="0" smtClean="0"/>
                        <a:t>상위 </a:t>
                      </a:r>
                      <a:r>
                        <a:rPr lang="en-US" altLang="ko-KR" sz="1200" dirty="0" smtClean="0"/>
                        <a:t>3</a:t>
                      </a:r>
                      <a:r>
                        <a:rPr lang="ko-KR" altLang="en-US" sz="1200" dirty="0" smtClean="0"/>
                        <a:t>가지 장르와 나머지 </a:t>
                      </a:r>
                      <a:r>
                        <a:rPr lang="en-US" altLang="ko-KR" sz="1200" dirty="0" smtClean="0"/>
                        <a:t>7</a:t>
                      </a:r>
                      <a:r>
                        <a:rPr lang="ko-KR" altLang="en-US" sz="1200" dirty="0" smtClean="0"/>
                        <a:t>개의 장르를 제공한다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 smtClean="0"/>
                    </a:p>
                    <a:p>
                      <a:pPr latinLnBrk="1"/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/>
                        <a:t>영화본</a:t>
                      </a:r>
                      <a:r>
                        <a:rPr lang="ko-KR" altLang="en-US" sz="1200" dirty="0" smtClean="0"/>
                        <a:t> 시간을 제공한다</a:t>
                      </a:r>
                      <a:r>
                        <a:rPr lang="en-US" altLang="ko-KR" sz="1200" dirty="0" smtClean="0"/>
                        <a:t>.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err="1" smtClean="0"/>
                        <a:t>영화본시간에</a:t>
                      </a:r>
                      <a:r>
                        <a:rPr lang="ko-KR" altLang="en-US" sz="1200" baseline="0" dirty="0" smtClean="0"/>
                        <a:t> 따른 메시지를 제공한다</a:t>
                      </a:r>
                      <a:r>
                        <a:rPr lang="en-US" altLang="ko-KR" sz="1200" baseline="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/>
                        <a:t>선호키워드를</a:t>
                      </a:r>
                      <a:r>
                        <a:rPr lang="ko-KR" altLang="en-US" sz="1200" dirty="0" smtClean="0"/>
                        <a:t> 제공한다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478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68" y="1279583"/>
            <a:ext cx="5703333" cy="34913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직사각형 6"/>
          <p:cNvSpPr/>
          <p:nvPr/>
        </p:nvSpPr>
        <p:spPr>
          <a:xfrm rot="10800000" flipV="1">
            <a:off x="103891" y="1861603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 rot="10800000" flipV="1">
            <a:off x="1865651" y="2128065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 rot="10800000" flipV="1">
            <a:off x="3883558" y="2892049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9863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0375743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프로필화면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자신의 등록한 </a:t>
                      </a:r>
                      <a:r>
                        <a:rPr lang="ko-KR" altLang="en-US" sz="1200" b="1" dirty="0" err="1" smtClean="0"/>
                        <a:t>영화정보를</a:t>
                      </a:r>
                      <a:r>
                        <a:rPr lang="ko-KR" altLang="en-US" sz="1200" b="1" dirty="0" smtClean="0"/>
                        <a:t> 확인한다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프로필화면에서</a:t>
                      </a:r>
                      <a:r>
                        <a:rPr lang="ko-KR" altLang="en-US" sz="1200" b="1" dirty="0" smtClean="0"/>
                        <a:t> </a:t>
                      </a:r>
                      <a:r>
                        <a:rPr lang="ko-KR" altLang="en-US" sz="1200" b="1" dirty="0" err="1" smtClean="0"/>
                        <a:t>보고싶어요</a:t>
                      </a:r>
                      <a:r>
                        <a:rPr lang="ko-KR" altLang="en-US" sz="1200" b="1" dirty="0" smtClean="0"/>
                        <a:t> 카테고리로 이동한 화면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5479504"/>
              </p:ext>
            </p:extLst>
          </p:nvPr>
        </p:nvGraphicFramePr>
        <p:xfrm>
          <a:off x="6133019" y="547774"/>
          <a:ext cx="2914727" cy="52721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540715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/>
                        <a:t>보고싶어요</a:t>
                      </a:r>
                      <a:r>
                        <a:rPr lang="ko-KR" altLang="en-US" sz="1200" dirty="0" smtClean="0"/>
                        <a:t> 카테고리를 클릭하여 </a:t>
                      </a:r>
                      <a:r>
                        <a:rPr lang="ko-KR" altLang="en-US" sz="1200" dirty="0" err="1" smtClean="0"/>
                        <a:t>보고싶어요</a:t>
                      </a:r>
                      <a:r>
                        <a:rPr lang="ko-KR" altLang="en-US" sz="1200" dirty="0" smtClean="0"/>
                        <a:t> 목록을 확인한다</a:t>
                      </a:r>
                      <a:r>
                        <a:rPr lang="en-US" altLang="ko-KR" sz="1200" dirty="0" smtClean="0"/>
                        <a:t>.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아직 </a:t>
                      </a:r>
                      <a:r>
                        <a:rPr lang="ko-KR" altLang="en-US" sz="1200" dirty="0" err="1" smtClean="0"/>
                        <a:t>보고싶어요한</a:t>
                      </a:r>
                      <a:r>
                        <a:rPr lang="ko-KR" altLang="en-US" sz="1200" dirty="0" smtClean="0"/>
                        <a:t> 영화가 없는 경우 </a:t>
                      </a:r>
                      <a:r>
                        <a:rPr lang="en-US" altLang="ko-KR" sz="1200" dirty="0" smtClean="0"/>
                        <a:t>“</a:t>
                      </a:r>
                      <a:r>
                        <a:rPr lang="ko-KR" altLang="en-US" sz="1200" dirty="0" smtClean="0"/>
                        <a:t>아직 </a:t>
                      </a:r>
                      <a:r>
                        <a:rPr lang="ko-KR" altLang="en-US" sz="1200" dirty="0" err="1" smtClean="0"/>
                        <a:t>보고싶어한</a:t>
                      </a:r>
                      <a:r>
                        <a:rPr lang="ko-KR" altLang="en-US" sz="1200" dirty="0" smtClean="0"/>
                        <a:t> 영화가 없어요</a:t>
                      </a:r>
                      <a:r>
                        <a:rPr lang="en-US" altLang="ko-KR" sz="1200" dirty="0" smtClean="0"/>
                        <a:t>”</a:t>
                      </a:r>
                      <a:r>
                        <a:rPr lang="ko-KR" altLang="en-US" sz="1200" dirty="0" smtClean="0"/>
                        <a:t>메시지를 제공한다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/>
                        <a:t>보고싶어요한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ko-KR" altLang="en-US" sz="1200" dirty="0" err="1" smtClean="0"/>
                        <a:t>영화목록이</a:t>
                      </a:r>
                      <a:r>
                        <a:rPr lang="ko-KR" altLang="en-US" sz="1200" dirty="0" smtClean="0"/>
                        <a:t> 있으면 해당 목록을 제공한다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평가한 </a:t>
                      </a:r>
                      <a:r>
                        <a:rPr lang="ko-KR" altLang="en-US" sz="1200" dirty="0" err="1" smtClean="0"/>
                        <a:t>영화목록</a:t>
                      </a:r>
                      <a:r>
                        <a:rPr lang="en-US" altLang="ko-KR" sz="1200" dirty="0" smtClean="0"/>
                        <a:t>(</a:t>
                      </a:r>
                      <a:r>
                        <a:rPr lang="ko-KR" altLang="en-US" sz="1200" dirty="0" err="1" smtClean="0"/>
                        <a:t>영화포스터</a:t>
                      </a:r>
                      <a:r>
                        <a:rPr lang="en-US" altLang="ko-KR" sz="1200" dirty="0" smtClean="0"/>
                        <a:t>,</a:t>
                      </a:r>
                      <a:r>
                        <a:rPr lang="ko-KR" altLang="en-US" sz="1200" dirty="0" smtClean="0"/>
                        <a:t>기록한 </a:t>
                      </a:r>
                      <a:r>
                        <a:rPr lang="ko-KR" altLang="en-US" sz="1200" dirty="0" err="1" smtClean="0"/>
                        <a:t>별점</a:t>
                      </a:r>
                      <a:r>
                        <a:rPr lang="en-US" altLang="ko-KR" sz="1200" dirty="0" smtClean="0"/>
                        <a:t>)</a:t>
                      </a:r>
                      <a:r>
                        <a:rPr lang="ko-KR" altLang="en-US" sz="1200" dirty="0" smtClean="0"/>
                        <a:t>을 제공한다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7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47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8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650" y="826873"/>
            <a:ext cx="5681648" cy="33309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650" y="3047828"/>
            <a:ext cx="5594905" cy="18172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5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9503" y="2492333"/>
            <a:ext cx="3661305" cy="2616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6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392" y="2285735"/>
            <a:ext cx="1276350" cy="666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직사각형 6"/>
          <p:cNvSpPr/>
          <p:nvPr/>
        </p:nvSpPr>
        <p:spPr>
          <a:xfrm rot="10800000" flipV="1">
            <a:off x="652403" y="1858134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 rot="10800000" flipV="1">
            <a:off x="71430" y="3047828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 rot="10800000" flipV="1">
            <a:off x="2404967" y="2285735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 rot="10800000" flipV="1">
            <a:off x="218900" y="2352648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15367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4786" y="2075461"/>
            <a:ext cx="431018" cy="20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직사각형 14"/>
          <p:cNvSpPr/>
          <p:nvPr/>
        </p:nvSpPr>
        <p:spPr>
          <a:xfrm rot="10800000" flipV="1">
            <a:off x="1244786" y="1860872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9567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0208568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프로필화면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자신의 등록한 </a:t>
                      </a:r>
                      <a:r>
                        <a:rPr lang="ko-KR" altLang="en-US" sz="1200" b="1" dirty="0" err="1" smtClean="0"/>
                        <a:t>영화정보를</a:t>
                      </a:r>
                      <a:r>
                        <a:rPr lang="ko-KR" altLang="en-US" sz="1200" b="1" dirty="0" smtClean="0"/>
                        <a:t> 확인한다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프로필화면에서</a:t>
                      </a:r>
                      <a:r>
                        <a:rPr lang="ko-KR" altLang="en-US" sz="1200" b="1" dirty="0" smtClean="0"/>
                        <a:t> </a:t>
                      </a:r>
                      <a:r>
                        <a:rPr lang="ko-KR" altLang="en-US" sz="1200" b="1" dirty="0" err="1" smtClean="0"/>
                        <a:t>보고싶어요</a:t>
                      </a:r>
                      <a:r>
                        <a:rPr lang="ko-KR" altLang="en-US" sz="1200" b="1" dirty="0" smtClean="0"/>
                        <a:t> 카테고리로 이동한 화면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3952414"/>
              </p:ext>
            </p:extLst>
          </p:nvPr>
        </p:nvGraphicFramePr>
        <p:xfrm>
          <a:off x="6133019" y="378256"/>
          <a:ext cx="2914727" cy="533843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309239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295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/>
                        <a:t>보고싶어요</a:t>
                      </a:r>
                      <a:r>
                        <a:rPr lang="ko-KR" altLang="en-US" sz="1200" dirty="0" smtClean="0"/>
                        <a:t> 카테고리를 클릭하여 </a:t>
                      </a:r>
                      <a:r>
                        <a:rPr lang="ko-KR" altLang="en-US" sz="1200" dirty="0" err="1" smtClean="0"/>
                        <a:t>보고싶어요</a:t>
                      </a:r>
                      <a:r>
                        <a:rPr lang="ko-KR" altLang="en-US" sz="1200" dirty="0" smtClean="0"/>
                        <a:t> 목록을 확인한다</a:t>
                      </a:r>
                      <a:r>
                        <a:rPr lang="en-US" altLang="ko-KR" sz="1200" dirty="0" smtClean="0"/>
                        <a:t>.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094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아직 </a:t>
                      </a:r>
                      <a:r>
                        <a:rPr lang="ko-KR" altLang="en-US" sz="1200" dirty="0" err="1" smtClean="0"/>
                        <a:t>보고싶어요한</a:t>
                      </a:r>
                      <a:r>
                        <a:rPr lang="ko-KR" altLang="en-US" sz="1200" dirty="0" smtClean="0"/>
                        <a:t> 영화가 없는 경우 </a:t>
                      </a:r>
                      <a:r>
                        <a:rPr lang="en-US" altLang="ko-KR" sz="1200" dirty="0" smtClean="0"/>
                        <a:t>“</a:t>
                      </a:r>
                      <a:r>
                        <a:rPr lang="ko-KR" altLang="en-US" sz="1200" dirty="0" smtClean="0"/>
                        <a:t>아직 </a:t>
                      </a:r>
                      <a:r>
                        <a:rPr lang="ko-KR" altLang="en-US" sz="1200" dirty="0" err="1" smtClean="0"/>
                        <a:t>보고싶어한</a:t>
                      </a:r>
                      <a:r>
                        <a:rPr lang="ko-KR" altLang="en-US" sz="1200" dirty="0" smtClean="0"/>
                        <a:t> 영화가 없어요</a:t>
                      </a:r>
                      <a:r>
                        <a:rPr lang="en-US" altLang="ko-KR" sz="1200" dirty="0" smtClean="0"/>
                        <a:t>”</a:t>
                      </a:r>
                      <a:r>
                        <a:rPr lang="ko-KR" altLang="en-US" sz="1200" dirty="0" smtClean="0"/>
                        <a:t>메시지를 제공한다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97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/>
                        <a:t>보고싶어요한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ko-KR" altLang="en-US" sz="1200" dirty="0" err="1" smtClean="0"/>
                        <a:t>영화목록이</a:t>
                      </a:r>
                      <a:r>
                        <a:rPr lang="ko-KR" altLang="en-US" sz="1200" dirty="0" smtClean="0"/>
                        <a:t> 있으면 해당 목록을 제공한다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295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/>
                        <a:t>봤어요 카테고리를 클릭하여 봤어요 목록을 확인한다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295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/>
                        <a:t>평가한 </a:t>
                      </a:r>
                      <a:r>
                        <a:rPr lang="ko-KR" altLang="en-US" sz="1200" dirty="0" err="1" smtClean="0"/>
                        <a:t>영화목록</a:t>
                      </a:r>
                      <a:r>
                        <a:rPr lang="en-US" altLang="ko-KR" sz="1200" dirty="0" smtClean="0"/>
                        <a:t>(</a:t>
                      </a:r>
                      <a:r>
                        <a:rPr lang="ko-KR" altLang="en-US" sz="1200" dirty="0" err="1" smtClean="0"/>
                        <a:t>영화포스터</a:t>
                      </a:r>
                      <a:r>
                        <a:rPr lang="en-US" altLang="ko-KR" sz="1200" dirty="0" smtClean="0"/>
                        <a:t>,</a:t>
                      </a:r>
                      <a:r>
                        <a:rPr lang="ko-KR" altLang="en-US" sz="1200" dirty="0" smtClean="0"/>
                        <a:t>기록한 </a:t>
                      </a:r>
                      <a:r>
                        <a:rPr lang="ko-KR" altLang="en-US" sz="1200" dirty="0" err="1" smtClean="0"/>
                        <a:t>별점</a:t>
                      </a:r>
                      <a:r>
                        <a:rPr lang="en-US" altLang="ko-KR" sz="1200" dirty="0" smtClean="0"/>
                        <a:t>)</a:t>
                      </a:r>
                      <a:r>
                        <a:rPr lang="ko-KR" altLang="en-US" sz="1200" dirty="0" smtClean="0"/>
                        <a:t>을 제공한다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 smtClean="0"/>
                    </a:p>
                    <a:p>
                      <a:pPr latinLnBrk="1"/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295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 smtClean="0"/>
                        <a:t>코멘트한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ko-KR" altLang="en-US" sz="1200" dirty="0" err="1" smtClean="0"/>
                        <a:t>영화목록이</a:t>
                      </a:r>
                      <a:r>
                        <a:rPr lang="ko-KR" altLang="en-US" sz="1200" dirty="0" smtClean="0"/>
                        <a:t> 있으면 해당 목록을 제공한다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 smtClean="0"/>
                    </a:p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692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7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 smtClean="0"/>
                        <a:t>코멘트한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ko-KR" altLang="en-US" sz="1200" dirty="0" err="1" smtClean="0"/>
                        <a:t>영화목록</a:t>
                      </a:r>
                      <a:r>
                        <a:rPr lang="en-US" altLang="ko-KR" sz="1200" dirty="0" smtClean="0"/>
                        <a:t>(</a:t>
                      </a:r>
                      <a:r>
                        <a:rPr lang="ko-KR" altLang="en-US" sz="1200" dirty="0" err="1" smtClean="0"/>
                        <a:t>영화포스터</a:t>
                      </a:r>
                      <a:r>
                        <a:rPr lang="en-US" altLang="ko-KR" sz="1200" dirty="0" smtClean="0"/>
                        <a:t>,</a:t>
                      </a:r>
                      <a:r>
                        <a:rPr lang="ko-KR" altLang="en-US" sz="1200" dirty="0" err="1" smtClean="0"/>
                        <a:t>영화명</a:t>
                      </a:r>
                      <a:r>
                        <a:rPr lang="en-US" altLang="ko-KR" sz="1200" dirty="0" smtClean="0"/>
                        <a:t>,</a:t>
                      </a:r>
                      <a:r>
                        <a:rPr lang="ko-KR" altLang="en-US" sz="1200" dirty="0" smtClean="0"/>
                        <a:t>기록한 </a:t>
                      </a:r>
                      <a:r>
                        <a:rPr lang="ko-KR" altLang="en-US" sz="1200" dirty="0" err="1" smtClean="0"/>
                        <a:t>별점</a:t>
                      </a:r>
                      <a:r>
                        <a:rPr lang="en-US" altLang="ko-KR" sz="1200" dirty="0" smtClean="0"/>
                        <a:t>,</a:t>
                      </a:r>
                      <a:r>
                        <a:rPr lang="ko-KR" altLang="en-US" sz="1200" dirty="0" err="1" smtClean="0"/>
                        <a:t>코멘트내용</a:t>
                      </a:r>
                      <a:r>
                        <a:rPr lang="en-US" altLang="ko-KR" sz="1200" dirty="0" smtClean="0"/>
                        <a:t>,</a:t>
                      </a:r>
                      <a:r>
                        <a:rPr lang="ko-KR" altLang="en-US" sz="1200" dirty="0" err="1" smtClean="0"/>
                        <a:t>좋아요수</a:t>
                      </a:r>
                      <a:r>
                        <a:rPr lang="en-US" altLang="ko-KR" sz="1200" dirty="0" smtClean="0"/>
                        <a:t>,</a:t>
                      </a:r>
                      <a:r>
                        <a:rPr lang="ko-KR" altLang="en-US" sz="1200" dirty="0" smtClean="0"/>
                        <a:t>작성일</a:t>
                      </a:r>
                      <a:r>
                        <a:rPr lang="en-US" altLang="ko-KR" sz="1200" dirty="0" smtClean="0"/>
                        <a:t>)</a:t>
                      </a:r>
                      <a:r>
                        <a:rPr lang="ko-KR" altLang="en-US" sz="1200" dirty="0" smtClean="0"/>
                        <a:t>을 제공한다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 smtClean="0"/>
                    </a:p>
                    <a:p>
                      <a:pPr latinLnBrk="1"/>
                      <a:endParaRPr lang="ko-KR" altLang="en-US" sz="1200" dirty="0" smtClean="0"/>
                    </a:p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650" y="826873"/>
            <a:ext cx="5681648" cy="33309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650" y="3047828"/>
            <a:ext cx="5594905" cy="181726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9503" y="2492333"/>
            <a:ext cx="3661305" cy="2616562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6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392" y="2285735"/>
            <a:ext cx="1276350" cy="666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직사각형 6"/>
          <p:cNvSpPr/>
          <p:nvPr/>
        </p:nvSpPr>
        <p:spPr>
          <a:xfrm rot="10800000" flipV="1">
            <a:off x="652403" y="1858134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 rot="10800000" flipV="1">
            <a:off x="71430" y="3047828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 rot="10800000" flipV="1">
            <a:off x="2404967" y="2285735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 rot="10800000" flipV="1">
            <a:off x="218900" y="2352648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15367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4786" y="2075461"/>
            <a:ext cx="431018" cy="20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직사각형 14"/>
          <p:cNvSpPr/>
          <p:nvPr/>
        </p:nvSpPr>
        <p:spPr>
          <a:xfrm rot="10800000" flipV="1">
            <a:off x="1244786" y="1860872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0295" y="3800614"/>
            <a:ext cx="4271965" cy="1798722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" name="Picture 2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60" r="50000" b="88615"/>
          <a:stretch/>
        </p:blipFill>
        <p:spPr bwMode="auto">
          <a:xfrm>
            <a:off x="1586131" y="2089344"/>
            <a:ext cx="535695" cy="2047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직사각형 16"/>
          <p:cNvSpPr/>
          <p:nvPr/>
        </p:nvSpPr>
        <p:spPr>
          <a:xfrm rot="10800000" flipV="1">
            <a:off x="1706508" y="1822882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 rot="10800000" flipV="1">
            <a:off x="1460295" y="3834571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7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0673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4468409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소식화면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내소식</a:t>
                      </a:r>
                      <a:r>
                        <a:rPr lang="en-US" altLang="ko-KR" sz="1200" b="1" dirty="0" smtClean="0"/>
                        <a:t>/</a:t>
                      </a:r>
                      <a:r>
                        <a:rPr lang="ko-KR" altLang="en-US" sz="1200" b="1" dirty="0" err="1" smtClean="0"/>
                        <a:t>친구소식</a:t>
                      </a:r>
                      <a:r>
                        <a:rPr lang="en-US" altLang="ko-KR" sz="1200" b="1" dirty="0" smtClean="0"/>
                        <a:t>/</a:t>
                      </a:r>
                      <a:r>
                        <a:rPr lang="ko-KR" altLang="en-US" sz="1200" b="1" dirty="0" smtClean="0"/>
                        <a:t>공지사항을 확인한다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 smtClean="0"/>
                        <a:t>메인화면에서</a:t>
                      </a:r>
                      <a:r>
                        <a:rPr lang="ko-KR" altLang="en-US" sz="1100" b="1" dirty="0" smtClean="0"/>
                        <a:t> </a:t>
                      </a:r>
                      <a:r>
                        <a:rPr lang="ko-KR" altLang="en-US" sz="1100" b="1" dirty="0" err="1" smtClean="0"/>
                        <a:t>소식버튼을</a:t>
                      </a:r>
                      <a:r>
                        <a:rPr lang="ko-KR" altLang="en-US" sz="1100" b="1" dirty="0" smtClean="0"/>
                        <a:t> 클릭하여 소식을 확인하는 화면</a:t>
                      </a:r>
                      <a:endParaRPr lang="ko-KR" altLang="en-US" sz="11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8235322"/>
              </p:ext>
            </p:extLst>
          </p:nvPr>
        </p:nvGraphicFramePr>
        <p:xfrm>
          <a:off x="6133019" y="547774"/>
          <a:ext cx="2914727" cy="32680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540715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/>
                        <a:t>메인메뉴에서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ko-KR" altLang="en-US" sz="1200" dirty="0" err="1" smtClean="0"/>
                        <a:t>소식버튼을</a:t>
                      </a:r>
                      <a:r>
                        <a:rPr lang="ko-KR" altLang="en-US" sz="1200" dirty="0" smtClean="0"/>
                        <a:t> 클릭하면 </a:t>
                      </a:r>
                      <a:r>
                        <a:rPr lang="ko-KR" altLang="en-US" sz="1200" dirty="0" err="1" smtClean="0"/>
                        <a:t>내소식</a:t>
                      </a:r>
                      <a:r>
                        <a:rPr lang="en-US" altLang="ko-KR" sz="1200" dirty="0" smtClean="0"/>
                        <a:t>/</a:t>
                      </a:r>
                      <a:r>
                        <a:rPr lang="ko-KR" altLang="en-US" sz="1200" dirty="0" err="1" smtClean="0"/>
                        <a:t>친구소식</a:t>
                      </a:r>
                      <a:r>
                        <a:rPr lang="en-US" altLang="ko-KR" sz="1200" dirty="0" smtClean="0"/>
                        <a:t>/</a:t>
                      </a:r>
                      <a:r>
                        <a:rPr lang="ko-KR" altLang="en-US" sz="1200" dirty="0" smtClean="0"/>
                        <a:t>공지사항을 제공한다</a:t>
                      </a:r>
                      <a:r>
                        <a:rPr lang="en-US" altLang="ko-KR" sz="1200" dirty="0" smtClean="0"/>
                        <a:t>. </a:t>
                      </a:r>
                      <a:r>
                        <a:rPr lang="ko-KR" altLang="en-US" sz="1200" dirty="0" smtClean="0"/>
                        <a:t>기본값으로 총 </a:t>
                      </a:r>
                      <a:r>
                        <a:rPr lang="en-US" altLang="ko-KR" sz="1200" dirty="0" smtClean="0"/>
                        <a:t>5</a:t>
                      </a:r>
                      <a:r>
                        <a:rPr lang="ko-KR" altLang="en-US" sz="1200" dirty="0" smtClean="0"/>
                        <a:t>개를 제공한다</a:t>
                      </a:r>
                      <a:r>
                        <a:rPr lang="en-US" altLang="ko-KR" sz="1200" dirty="0" smtClean="0"/>
                        <a:t>.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/>
                        <a:t>모든소식보기를</a:t>
                      </a:r>
                      <a:r>
                        <a:rPr lang="ko-KR" altLang="en-US" sz="1200" dirty="0" smtClean="0"/>
                        <a:t> 클릭하면 </a:t>
                      </a:r>
                      <a:r>
                        <a:rPr lang="ko-KR" altLang="en-US" sz="1200" dirty="0" err="1" smtClean="0"/>
                        <a:t>내소식</a:t>
                      </a:r>
                      <a:r>
                        <a:rPr lang="en-US" altLang="ko-KR" sz="1200" dirty="0" smtClean="0"/>
                        <a:t>/</a:t>
                      </a:r>
                      <a:r>
                        <a:rPr lang="ko-KR" altLang="en-US" sz="1200" dirty="0" err="1" smtClean="0"/>
                        <a:t>친구소식</a:t>
                      </a:r>
                      <a:r>
                        <a:rPr lang="en-US" altLang="ko-KR" sz="1200" dirty="0" smtClean="0"/>
                        <a:t>/</a:t>
                      </a:r>
                      <a:r>
                        <a:rPr lang="ko-KR" altLang="en-US" sz="1200" dirty="0" smtClean="0"/>
                        <a:t>공지사항을 확인할 수 있는 모든 </a:t>
                      </a:r>
                      <a:r>
                        <a:rPr lang="ko-KR" altLang="en-US" sz="1200" dirty="0" err="1" smtClean="0"/>
                        <a:t>소식화면이</a:t>
                      </a:r>
                      <a:r>
                        <a:rPr lang="ko-KR" altLang="en-US" sz="1200" dirty="0" smtClean="0"/>
                        <a:t> 제공된다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 rot="10800000" flipV="1">
            <a:off x="901400" y="1158476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 rot="10800000" flipV="1">
            <a:off x="4132280" y="1188719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 rot="10800000" flipV="1">
            <a:off x="901400" y="1954648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 rot="10800000" flipV="1">
            <a:off x="901399" y="3181468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 rot="10800000" flipV="1">
            <a:off x="4482800" y="3006445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 rot="10800000" flipV="1">
            <a:off x="1831040" y="3314699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457" y="1081857"/>
            <a:ext cx="5889831" cy="24808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89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73" y="2685485"/>
            <a:ext cx="3688683" cy="28382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2144" y="1385446"/>
            <a:ext cx="2353698" cy="2920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직사각형 17"/>
          <p:cNvSpPr/>
          <p:nvPr/>
        </p:nvSpPr>
        <p:spPr>
          <a:xfrm rot="10800000" flipV="1">
            <a:off x="4658356" y="1097984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 rot="10800000" flipV="1">
            <a:off x="4132280" y="4039459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22" name="직선 연결선 21"/>
          <p:cNvCxnSpPr>
            <a:stCxn id="20" idx="3"/>
          </p:cNvCxnSpPr>
          <p:nvPr/>
        </p:nvCxnSpPr>
        <p:spPr>
          <a:xfrm flipH="1" flipV="1">
            <a:off x="90674" y="2685485"/>
            <a:ext cx="4041606" cy="148720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5509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8222777"/>
              </p:ext>
            </p:extLst>
          </p:nvPr>
        </p:nvGraphicFramePr>
        <p:xfrm>
          <a:off x="0" y="0"/>
          <a:ext cx="9144000" cy="593289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무비파트너설정화면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무비파트너에</a:t>
                      </a:r>
                      <a:r>
                        <a:rPr lang="ko-KR" altLang="en-US" sz="1200" b="1" dirty="0" smtClean="0"/>
                        <a:t> 대한 서로간의 </a:t>
                      </a:r>
                      <a:r>
                        <a:rPr lang="ko-KR" altLang="en-US" sz="1200" b="1" dirty="0" err="1" smtClean="0"/>
                        <a:t>영화매칭도를</a:t>
                      </a:r>
                      <a:r>
                        <a:rPr lang="ko-KR" altLang="en-US" sz="1200" b="1" dirty="0" smtClean="0"/>
                        <a:t> 확인할 수 있다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메인화면에서</a:t>
                      </a:r>
                      <a:r>
                        <a:rPr lang="ko-KR" altLang="en-US" sz="1200" b="1" dirty="0" smtClean="0"/>
                        <a:t> </a:t>
                      </a:r>
                      <a:r>
                        <a:rPr lang="ko-KR" altLang="en-US" sz="1200" b="1" dirty="0" err="1" smtClean="0"/>
                        <a:t>무비파트너설정</a:t>
                      </a:r>
                      <a:r>
                        <a:rPr lang="ko-KR" altLang="en-US" sz="1200" b="1" dirty="0" smtClean="0"/>
                        <a:t> 버튼을 클릭하여 </a:t>
                      </a:r>
                      <a:r>
                        <a:rPr lang="ko-KR" altLang="en-US" sz="1200" b="1" dirty="0" err="1" smtClean="0"/>
                        <a:t>무비파트너설정하는</a:t>
                      </a:r>
                      <a:r>
                        <a:rPr lang="ko-KR" altLang="en-US" sz="1200" b="1" dirty="0" smtClean="0"/>
                        <a:t> 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1230525"/>
              </p:ext>
            </p:extLst>
          </p:nvPr>
        </p:nvGraphicFramePr>
        <p:xfrm>
          <a:off x="6133019" y="547774"/>
          <a:ext cx="2914727" cy="39081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540715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/>
                        <a:t>메인화면에서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en-US" altLang="ko-KR" sz="1200" dirty="0" smtClean="0"/>
                        <a:t>+ </a:t>
                      </a:r>
                      <a:r>
                        <a:rPr lang="ko-KR" altLang="en-US" sz="1200" dirty="0" smtClean="0"/>
                        <a:t>버튼을 클릭하면 </a:t>
                      </a:r>
                      <a:r>
                        <a:rPr lang="ko-KR" altLang="en-US" sz="1200" dirty="0" err="1" smtClean="0"/>
                        <a:t>무비파트너를</a:t>
                      </a:r>
                      <a:r>
                        <a:rPr lang="ko-KR" altLang="en-US" sz="1200" dirty="0" smtClean="0"/>
                        <a:t> 설정하는 기능을 제공한다</a:t>
                      </a:r>
                      <a:r>
                        <a:rPr lang="en-US" altLang="ko-KR" sz="1200" dirty="0" smtClean="0"/>
                        <a:t>.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/>
                        <a:t>무비파트너에</a:t>
                      </a:r>
                      <a:r>
                        <a:rPr lang="ko-KR" altLang="en-US" sz="1200" dirty="0" smtClean="0"/>
                        <a:t> 대한 </a:t>
                      </a:r>
                      <a:r>
                        <a:rPr lang="ko-KR" altLang="en-US" sz="1200" dirty="0" err="1" smtClean="0"/>
                        <a:t>팝업창이</a:t>
                      </a:r>
                      <a:r>
                        <a:rPr lang="ko-KR" altLang="en-US" sz="1200" dirty="0" smtClean="0"/>
                        <a:t> 제공되고 설정하기 버튼을 클릭하여 </a:t>
                      </a:r>
                      <a:r>
                        <a:rPr lang="ko-KR" altLang="en-US" sz="1200" dirty="0" err="1" smtClean="0"/>
                        <a:t>팔로잉목록에서</a:t>
                      </a:r>
                      <a:r>
                        <a:rPr lang="ko-KR" altLang="en-US" sz="1200" dirty="0" smtClean="0"/>
                        <a:t> 친구를 선택할 수 있다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기본값으로 </a:t>
                      </a:r>
                      <a:r>
                        <a:rPr lang="en-US" altLang="ko-KR" sz="1200" dirty="0" smtClean="0"/>
                        <a:t>11</a:t>
                      </a:r>
                      <a:r>
                        <a:rPr lang="ko-KR" altLang="en-US" sz="1200" dirty="0" smtClean="0"/>
                        <a:t>명의 </a:t>
                      </a:r>
                      <a:r>
                        <a:rPr lang="ko-KR" altLang="en-US" sz="1200" dirty="0" err="1" smtClean="0"/>
                        <a:t>친구목록이</a:t>
                      </a:r>
                      <a:r>
                        <a:rPr lang="ko-KR" altLang="en-US" sz="1200" dirty="0" smtClean="0"/>
                        <a:t> 제공된다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친구와의 </a:t>
                      </a:r>
                      <a:r>
                        <a:rPr lang="ko-KR" altLang="en-US" sz="1200" dirty="0" err="1" smtClean="0"/>
                        <a:t>매칭도를</a:t>
                      </a:r>
                      <a:r>
                        <a:rPr lang="ko-KR" altLang="en-US" sz="1200" dirty="0" smtClean="0"/>
                        <a:t> 확인할 수 있고 </a:t>
                      </a:r>
                      <a:r>
                        <a:rPr lang="ko-KR" altLang="en-US" sz="1200" dirty="0" err="1" smtClean="0"/>
                        <a:t>친구프로필을</a:t>
                      </a:r>
                      <a:r>
                        <a:rPr lang="ko-KR" altLang="en-US" sz="1200" dirty="0" smtClean="0"/>
                        <a:t> 클릭하면 친구의 </a:t>
                      </a:r>
                      <a:r>
                        <a:rPr lang="ko-KR" altLang="en-US" sz="1200" dirty="0" err="1" smtClean="0"/>
                        <a:t>프로필화면으로</a:t>
                      </a:r>
                      <a:r>
                        <a:rPr lang="ko-KR" altLang="en-US" sz="1200" dirty="0" smtClean="0"/>
                        <a:t> 이동이 가능하다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 rot="10800000" flipV="1">
            <a:off x="901400" y="1158476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 rot="10800000" flipV="1">
            <a:off x="4132280" y="1188719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 rot="10800000" flipV="1">
            <a:off x="901400" y="1954648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 rot="10800000" flipV="1">
            <a:off x="901399" y="3181468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 rot="10800000" flipV="1">
            <a:off x="4482800" y="3006445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 rot="10800000" flipV="1">
            <a:off x="1831040" y="3314699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457" y="1081857"/>
            <a:ext cx="5889831" cy="24808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0090" y="1355903"/>
            <a:ext cx="1974273" cy="17837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175" y="2529139"/>
            <a:ext cx="1914075" cy="2849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9844" y="3562698"/>
            <a:ext cx="2003756" cy="1939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직사각형 6"/>
          <p:cNvSpPr/>
          <p:nvPr/>
        </p:nvSpPr>
        <p:spPr>
          <a:xfrm rot="10800000" flipV="1">
            <a:off x="3864952" y="1355903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 rot="10800000" flipV="1">
            <a:off x="5377136" y="922257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 rot="10800000" flipV="1">
            <a:off x="1483705" y="2322277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 rot="10800000" flipV="1">
            <a:off x="3819466" y="3581162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21" name="직선 연결선 20"/>
          <p:cNvCxnSpPr>
            <a:stCxn id="19" idx="0"/>
          </p:cNvCxnSpPr>
          <p:nvPr/>
        </p:nvCxnSpPr>
        <p:spPr>
          <a:xfrm flipH="1" flipV="1">
            <a:off x="1795563" y="2564889"/>
            <a:ext cx="2171373" cy="101627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>
            <a:stCxn id="7" idx="3"/>
          </p:cNvCxnSpPr>
          <p:nvPr/>
        </p:nvCxnSpPr>
        <p:spPr>
          <a:xfrm flipH="1">
            <a:off x="1778646" y="1489134"/>
            <a:ext cx="2086306" cy="80929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>
            <a:stCxn id="17" idx="3"/>
          </p:cNvCxnSpPr>
          <p:nvPr/>
        </p:nvCxnSpPr>
        <p:spPr>
          <a:xfrm flipH="1">
            <a:off x="4132280" y="1055488"/>
            <a:ext cx="1244856" cy="30041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8464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7281041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회원가입화면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회원가입화면을제공하는</a:t>
                      </a:r>
                      <a:r>
                        <a:rPr lang="ko-KR" altLang="en-US" sz="1200" b="1" dirty="0" smtClean="0"/>
                        <a:t> 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첫화면에서</a:t>
                      </a:r>
                      <a:r>
                        <a:rPr lang="ko-KR" altLang="en-US" sz="1200" b="1" dirty="0" smtClean="0"/>
                        <a:t> </a:t>
                      </a:r>
                      <a:r>
                        <a:rPr lang="ko-KR" altLang="en-US" sz="1200" b="1" dirty="0" err="1" smtClean="0"/>
                        <a:t>회원가입화면으로</a:t>
                      </a:r>
                      <a:r>
                        <a:rPr lang="ko-KR" altLang="en-US" sz="1200" b="1" dirty="0" smtClean="0"/>
                        <a:t> 이동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790751"/>
              </p:ext>
            </p:extLst>
          </p:nvPr>
        </p:nvGraphicFramePr>
        <p:xfrm>
          <a:off x="6133019" y="547774"/>
          <a:ext cx="2914727" cy="33674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540715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클릭하면</a:t>
                      </a:r>
                      <a:r>
                        <a:rPr lang="en-US" altLang="ko-KR" sz="1200" dirty="0" smtClean="0"/>
                        <a:t>,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err="1" smtClean="0"/>
                        <a:t>페이스북</a:t>
                      </a:r>
                      <a:r>
                        <a:rPr lang="ko-KR" altLang="en-US" sz="1200" baseline="0" dirty="0" smtClean="0"/>
                        <a:t> </a:t>
                      </a:r>
                      <a:r>
                        <a:rPr lang="ko-KR" altLang="en-US" sz="1200" baseline="0" dirty="0" err="1" smtClean="0"/>
                        <a:t>로그인화면으로</a:t>
                      </a:r>
                      <a:r>
                        <a:rPr lang="ko-KR" altLang="en-US" sz="1200" baseline="0" dirty="0" smtClean="0"/>
                        <a:t> 이동한다</a:t>
                      </a:r>
                      <a:r>
                        <a:rPr lang="en-US" altLang="ko-KR" sz="1200" baseline="0" dirty="0" smtClean="0"/>
                        <a:t>.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클릭하면 </a:t>
                      </a:r>
                      <a:r>
                        <a:rPr lang="ko-KR" altLang="en-US" sz="1200" dirty="0" err="1" smtClean="0"/>
                        <a:t>회원가입</a:t>
                      </a:r>
                      <a:r>
                        <a:rPr lang="ko-KR" altLang="en-US" sz="1200" dirty="0" smtClean="0"/>
                        <a:t> 화면으로 이동한다</a:t>
                      </a:r>
                      <a:r>
                        <a:rPr lang="en-US" altLang="ko-KR" sz="1200" dirty="0" smtClean="0"/>
                        <a:t>. </a:t>
                      </a:r>
                      <a:r>
                        <a:rPr lang="ko-KR" altLang="en-US" sz="1200" dirty="0" err="1" smtClean="0"/>
                        <a:t>이메일</a:t>
                      </a:r>
                      <a:r>
                        <a:rPr lang="ko-KR" altLang="en-US" sz="1200" baseline="0" dirty="0" smtClean="0"/>
                        <a:t> 주소</a:t>
                      </a:r>
                      <a:r>
                        <a:rPr lang="en-US" altLang="ko-KR" sz="1200" baseline="0" dirty="0" smtClean="0"/>
                        <a:t>/</a:t>
                      </a:r>
                      <a:r>
                        <a:rPr lang="ko-KR" altLang="en-US" sz="1200" baseline="0" dirty="0" smtClean="0"/>
                        <a:t>이름</a:t>
                      </a:r>
                      <a:r>
                        <a:rPr lang="en-US" altLang="ko-KR" sz="1200" baseline="0" dirty="0" smtClean="0"/>
                        <a:t>/</a:t>
                      </a:r>
                      <a:r>
                        <a:rPr lang="ko-KR" altLang="en-US" sz="1200" baseline="0" dirty="0" err="1" smtClean="0"/>
                        <a:t>비밀번호</a:t>
                      </a:r>
                      <a:r>
                        <a:rPr lang="en-US" altLang="ko-KR" sz="1200" baseline="0" dirty="0" smtClean="0"/>
                        <a:t>(6</a:t>
                      </a:r>
                      <a:r>
                        <a:rPr lang="ko-KR" altLang="en-US" sz="1200" baseline="0" dirty="0" smtClean="0"/>
                        <a:t>자리 이상</a:t>
                      </a:r>
                      <a:r>
                        <a:rPr lang="en-US" altLang="ko-KR" sz="1200" baseline="0" dirty="0" smtClean="0"/>
                        <a:t>)</a:t>
                      </a:r>
                      <a:r>
                        <a:rPr lang="ko-KR" altLang="en-US" sz="1200" baseline="0" dirty="0" smtClean="0"/>
                        <a:t>을 입력하고 등록하기 버튼을 클릭하여 회원을 등록한다</a:t>
                      </a:r>
                      <a:r>
                        <a:rPr lang="en-US" altLang="ko-KR" sz="1200" baseline="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/>
                        <a:t>이미존재하는</a:t>
                      </a:r>
                      <a:r>
                        <a:rPr lang="ko-KR" altLang="en-US" sz="1200" dirty="0" smtClean="0"/>
                        <a:t> 회원일 경우 </a:t>
                      </a:r>
                      <a:r>
                        <a:rPr lang="en-US" altLang="ko-KR" sz="1200" dirty="0" smtClean="0"/>
                        <a:t>‘</a:t>
                      </a:r>
                      <a:r>
                        <a:rPr lang="ko-KR" altLang="en-US" sz="1200" dirty="0" err="1" smtClean="0"/>
                        <a:t>이미존재하는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ko-KR" altLang="en-US" sz="1200" dirty="0" err="1" smtClean="0"/>
                        <a:t>이메일</a:t>
                      </a:r>
                      <a:r>
                        <a:rPr lang="ko-KR" altLang="en-US" sz="1200" dirty="0" smtClean="0"/>
                        <a:t> 입니다</a:t>
                      </a:r>
                      <a:r>
                        <a:rPr lang="en-US" altLang="ko-KR" sz="1200" dirty="0" smtClean="0"/>
                        <a:t>’ </a:t>
                      </a:r>
                      <a:r>
                        <a:rPr lang="ko-KR" altLang="en-US" sz="1200" dirty="0" smtClean="0"/>
                        <a:t>메시지를 제공한다</a:t>
                      </a:r>
                      <a:r>
                        <a:rPr lang="en-US" altLang="ko-KR" sz="1200" dirty="0" smtClean="0"/>
                        <a:t>.</a:t>
                      </a:r>
                      <a:r>
                        <a:rPr lang="ko-KR" altLang="en-US" sz="1200" dirty="0" smtClean="0"/>
                        <a:t> 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‘</a:t>
                      </a:r>
                      <a:r>
                        <a:rPr lang="ko-KR" altLang="en-US" sz="1200" dirty="0" err="1" smtClean="0"/>
                        <a:t>페이스북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en-US" altLang="ko-KR" sz="1200" dirty="0" smtClean="0"/>
                        <a:t>1</a:t>
                      </a:r>
                      <a:r>
                        <a:rPr lang="ko-KR" altLang="en-US" sz="1200" dirty="0" smtClean="0"/>
                        <a:t>초안에 가입</a:t>
                      </a:r>
                      <a:r>
                        <a:rPr lang="en-US" altLang="ko-KR" sz="1200" dirty="0" smtClean="0"/>
                        <a:t>’</a:t>
                      </a:r>
                      <a:r>
                        <a:rPr lang="ko-KR" altLang="en-US" sz="1200" dirty="0" smtClean="0"/>
                        <a:t>을 클릭하면 </a:t>
                      </a:r>
                      <a:r>
                        <a:rPr lang="ko-KR" altLang="en-US" sz="1200" dirty="0" err="1" smtClean="0"/>
                        <a:t>페이스북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ko-KR" altLang="en-US" sz="1200" dirty="0" err="1" smtClean="0"/>
                        <a:t>로그인화면으로</a:t>
                      </a:r>
                      <a:r>
                        <a:rPr lang="ko-KR" altLang="en-US" sz="1200" dirty="0" smtClean="0"/>
                        <a:t> 이동한다</a:t>
                      </a:r>
                      <a:r>
                        <a:rPr lang="en-US" altLang="ko-KR" sz="1200" dirty="0" smtClean="0"/>
                        <a:t>.</a:t>
                      </a:r>
                      <a:r>
                        <a:rPr lang="ko-KR" altLang="en-US" sz="1200" dirty="0" smtClean="0"/>
                        <a:t> 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56" t="22112" r="28262" b="15846"/>
          <a:stretch/>
        </p:blipFill>
        <p:spPr bwMode="auto">
          <a:xfrm>
            <a:off x="253451" y="893008"/>
            <a:ext cx="2315568" cy="17110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직사각형 6"/>
          <p:cNvSpPr/>
          <p:nvPr/>
        </p:nvSpPr>
        <p:spPr>
          <a:xfrm rot="10800000" flipV="1">
            <a:off x="807502" y="1925850"/>
            <a:ext cx="268127" cy="200196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 rot="10800000" flipV="1">
            <a:off x="833096" y="2158104"/>
            <a:ext cx="268127" cy="181996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 rot="10800000" flipV="1">
            <a:off x="2500564" y="3435149"/>
            <a:ext cx="201448" cy="181996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512" y="2734337"/>
            <a:ext cx="1730293" cy="26052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3965" y="1160542"/>
            <a:ext cx="2670533" cy="19951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1" name="직선 연결선 10"/>
          <p:cNvCxnSpPr/>
          <p:nvPr/>
        </p:nvCxnSpPr>
        <p:spPr>
          <a:xfrm flipV="1">
            <a:off x="1101223" y="1925850"/>
            <a:ext cx="2148860" cy="3286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>
            <a:stCxn id="6" idx="3"/>
          </p:cNvCxnSpPr>
          <p:nvPr/>
        </p:nvCxnSpPr>
        <p:spPr>
          <a:xfrm>
            <a:off x="833096" y="2249102"/>
            <a:ext cx="632416" cy="59421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 rot="10800000" flipV="1">
            <a:off x="1554466" y="4813424"/>
            <a:ext cx="268127" cy="181996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18" name="직선 연결선 17"/>
          <p:cNvCxnSpPr>
            <a:stCxn id="16" idx="0"/>
          </p:cNvCxnSpPr>
          <p:nvPr/>
        </p:nvCxnSpPr>
        <p:spPr>
          <a:xfrm flipV="1">
            <a:off x="1688529" y="1958712"/>
            <a:ext cx="1628294" cy="285471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365"/>
          <a:stretch/>
        </p:blipFill>
        <p:spPr bwMode="auto">
          <a:xfrm>
            <a:off x="3444105" y="4020248"/>
            <a:ext cx="1564595" cy="5320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4" name="직사각형 23"/>
          <p:cNvSpPr/>
          <p:nvPr/>
        </p:nvSpPr>
        <p:spPr>
          <a:xfrm rot="10800000" flipV="1">
            <a:off x="3250083" y="4004897"/>
            <a:ext cx="268127" cy="181996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6898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7900280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취향등록화면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사용자의 취향을 등록한다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회원가입을</a:t>
                      </a:r>
                      <a:r>
                        <a:rPr lang="ko-KR" altLang="en-US" sz="1200" b="1" dirty="0" smtClean="0"/>
                        <a:t> 한 경우 </a:t>
                      </a:r>
                      <a:r>
                        <a:rPr lang="ko-KR" altLang="en-US" sz="1200" b="1" dirty="0" err="1" smtClean="0"/>
                        <a:t>취향등록화면으로</a:t>
                      </a:r>
                      <a:r>
                        <a:rPr lang="ko-KR" altLang="en-US" sz="1200" b="1" dirty="0" smtClean="0"/>
                        <a:t> 이동한 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6377394"/>
              </p:ext>
            </p:extLst>
          </p:nvPr>
        </p:nvGraphicFramePr>
        <p:xfrm>
          <a:off x="6133019" y="547774"/>
          <a:ext cx="2914727" cy="13636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540715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/>
                        <a:t>취향등록에</a:t>
                      </a:r>
                      <a:r>
                        <a:rPr lang="ko-KR" altLang="en-US" sz="1200" dirty="0" smtClean="0"/>
                        <a:t> 대한 설명을 제공한다</a:t>
                      </a:r>
                      <a:r>
                        <a:rPr lang="en-US" altLang="ko-KR" sz="1200" dirty="0" smtClean="0"/>
                        <a:t>. </a:t>
                      </a:r>
                      <a:r>
                        <a:rPr lang="ko-KR" altLang="en-US" sz="1200" dirty="0" smtClean="0"/>
                        <a:t>사용자의 이름이 제공되고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err="1" smtClean="0"/>
                        <a:t>다음버튼을</a:t>
                      </a:r>
                      <a:r>
                        <a:rPr lang="ko-KR" altLang="en-US" sz="1200" dirty="0" smtClean="0"/>
                        <a:t> 클릭하여 다음 화면으로 이동한다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087" y="1230765"/>
            <a:ext cx="4927810" cy="35738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직사각형 6"/>
          <p:cNvSpPr/>
          <p:nvPr/>
        </p:nvSpPr>
        <p:spPr>
          <a:xfrm rot="10800000" flipV="1">
            <a:off x="525617" y="1097534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2286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9160137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취향평가화면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사용자가 영화를 평가한다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회원가입을</a:t>
                      </a:r>
                      <a:r>
                        <a:rPr lang="ko-KR" altLang="en-US" sz="1200" b="1" dirty="0" smtClean="0"/>
                        <a:t> 한 경우 </a:t>
                      </a:r>
                      <a:r>
                        <a:rPr lang="ko-KR" altLang="en-US" sz="1200" b="1" dirty="0" err="1" smtClean="0"/>
                        <a:t>취향평가화면으로</a:t>
                      </a:r>
                      <a:r>
                        <a:rPr lang="ko-KR" altLang="en-US" sz="1200" b="1" dirty="0" smtClean="0"/>
                        <a:t> 이동하는 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8808101"/>
              </p:ext>
            </p:extLst>
          </p:nvPr>
        </p:nvGraphicFramePr>
        <p:xfrm>
          <a:off x="6133019" y="547774"/>
          <a:ext cx="2914727" cy="3375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540715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/>
                        <a:t>취향등록에</a:t>
                      </a:r>
                      <a:r>
                        <a:rPr lang="ko-KR" altLang="en-US" sz="1200" dirty="0" smtClean="0"/>
                        <a:t> 대한 설명을 제공한다</a:t>
                      </a:r>
                      <a:r>
                        <a:rPr lang="en-US" altLang="ko-KR" sz="1200" dirty="0" smtClean="0"/>
                        <a:t>. </a:t>
                      </a:r>
                      <a:r>
                        <a:rPr lang="ko-KR" altLang="en-US" sz="1200" dirty="0" smtClean="0"/>
                        <a:t>사용자의 이름이 제공되고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err="1" smtClean="0"/>
                        <a:t>다음버튼을</a:t>
                      </a:r>
                      <a:r>
                        <a:rPr lang="ko-KR" altLang="en-US" sz="1200" dirty="0" smtClean="0"/>
                        <a:t> 클릭하여 다음 화면으로 이동한다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/>
                        <a:t>취향등록에</a:t>
                      </a:r>
                      <a:r>
                        <a:rPr lang="ko-KR" altLang="en-US" sz="1200" dirty="0" smtClean="0"/>
                        <a:t> 대한 설명</a:t>
                      </a:r>
                      <a:r>
                        <a:rPr lang="en-US" altLang="ko-KR" sz="1200" dirty="0" smtClean="0"/>
                        <a:t>(</a:t>
                      </a:r>
                      <a:r>
                        <a:rPr lang="ko-KR" altLang="en-US" sz="1200" dirty="0" err="1" smtClean="0"/>
                        <a:t>많은영화를</a:t>
                      </a:r>
                      <a:r>
                        <a:rPr lang="ko-KR" altLang="en-US" sz="1200" dirty="0" smtClean="0"/>
                        <a:t> 평가할 수록 더 정확한 추천을 </a:t>
                      </a:r>
                      <a:r>
                        <a:rPr lang="ko-KR" altLang="en-US" sz="1200" dirty="0" err="1" smtClean="0"/>
                        <a:t>받게됩니다</a:t>
                      </a:r>
                      <a:r>
                        <a:rPr lang="en-US" altLang="ko-KR" sz="1200" dirty="0" smtClean="0"/>
                        <a:t>.)</a:t>
                      </a:r>
                      <a:r>
                        <a:rPr lang="ko-KR" altLang="en-US" sz="1200" dirty="0" smtClean="0"/>
                        <a:t>메시지를 제공한다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/>
                        <a:t>취향등록화면으로</a:t>
                      </a:r>
                      <a:r>
                        <a:rPr lang="ko-KR" altLang="en-US" sz="1200" dirty="0" smtClean="0"/>
                        <a:t> 이동한 화면이다</a:t>
                      </a:r>
                      <a:r>
                        <a:rPr lang="en-US" altLang="ko-KR" sz="1200" dirty="0" smtClean="0"/>
                        <a:t>. </a:t>
                      </a:r>
                      <a:r>
                        <a:rPr lang="ko-KR" altLang="en-US" sz="1200" dirty="0" err="1" smtClean="0"/>
                        <a:t>평가시작을</a:t>
                      </a:r>
                      <a:r>
                        <a:rPr lang="ko-KR" altLang="en-US" sz="1200" dirty="0" smtClean="0"/>
                        <a:t> 클릭하면 평가를 시작한다</a:t>
                      </a:r>
                      <a:r>
                        <a:rPr lang="en-US" altLang="ko-KR" sz="1200" dirty="0" smtClean="0"/>
                        <a:t>. ‘</a:t>
                      </a:r>
                      <a:r>
                        <a:rPr lang="ko-KR" altLang="en-US" sz="1200" dirty="0" smtClean="0"/>
                        <a:t>예전에 본 영화를 </a:t>
                      </a:r>
                      <a:r>
                        <a:rPr lang="en-US" altLang="ko-KR" sz="1200" dirty="0" smtClean="0"/>
                        <a:t>15</a:t>
                      </a:r>
                      <a:r>
                        <a:rPr lang="ko-KR" altLang="en-US" sz="1200" dirty="0" err="1" smtClean="0"/>
                        <a:t>개이상</a:t>
                      </a:r>
                      <a:r>
                        <a:rPr lang="ko-KR" altLang="en-US" sz="1200" dirty="0" smtClean="0"/>
                        <a:t> 입력하여 취향을 </a:t>
                      </a:r>
                      <a:r>
                        <a:rPr lang="ko-KR" altLang="en-US" sz="1200" dirty="0" err="1" smtClean="0"/>
                        <a:t>알려주세요</a:t>
                      </a:r>
                      <a:r>
                        <a:rPr lang="en-US" altLang="ko-KR" sz="1200" dirty="0" smtClean="0"/>
                        <a:t>’</a:t>
                      </a:r>
                      <a:r>
                        <a:rPr lang="ko-KR" altLang="en-US" sz="1200" dirty="0" smtClean="0"/>
                        <a:t>라는 메시지를 제공한다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632" y="1416751"/>
            <a:ext cx="3365760" cy="24409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직사각형 6"/>
          <p:cNvSpPr/>
          <p:nvPr/>
        </p:nvSpPr>
        <p:spPr>
          <a:xfrm rot="10800000" flipV="1">
            <a:off x="124632" y="1332721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3941" y="980059"/>
            <a:ext cx="2776259" cy="2126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9560" y="3378237"/>
            <a:ext cx="3530550" cy="21355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직사각형 7"/>
          <p:cNvSpPr/>
          <p:nvPr/>
        </p:nvSpPr>
        <p:spPr>
          <a:xfrm rot="10800000" flipV="1">
            <a:off x="3096471" y="846828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 rot="10800000" flipV="1">
            <a:off x="2232090" y="3362948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3600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9625261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취향등록화면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사용자의 취향을 등록한다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사용자취향을</a:t>
                      </a:r>
                      <a:r>
                        <a:rPr lang="ko-KR" altLang="en-US" sz="1200" b="1" dirty="0" smtClean="0"/>
                        <a:t> 평가할 취향을 등록하는 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7573147"/>
              </p:ext>
            </p:extLst>
          </p:nvPr>
        </p:nvGraphicFramePr>
        <p:xfrm>
          <a:off x="6133019" y="547774"/>
          <a:ext cx="2914727" cy="50106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540715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99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 smtClean="0"/>
                        <a:t>1</a:t>
                      </a:r>
                      <a:endParaRPr lang="ko-KR" altLang="en-US" sz="105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 err="1" smtClean="0"/>
                        <a:t>취향등록화면이다</a:t>
                      </a:r>
                      <a:r>
                        <a:rPr lang="en-US" altLang="ko-KR" sz="105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265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 smtClean="0"/>
                        <a:t>2</a:t>
                      </a:r>
                      <a:endParaRPr lang="ko-KR" altLang="en-US" sz="105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 err="1" smtClean="0"/>
                        <a:t>취향등록상태바이다</a:t>
                      </a:r>
                      <a:r>
                        <a:rPr lang="en-US" altLang="ko-KR" sz="1050" dirty="0" smtClean="0"/>
                        <a:t>. </a:t>
                      </a:r>
                      <a:r>
                        <a:rPr lang="ko-KR" altLang="en-US" sz="1050" dirty="0" smtClean="0"/>
                        <a:t>개수와 메시지를 제공한다</a:t>
                      </a:r>
                      <a:r>
                        <a:rPr lang="en-US" altLang="ko-KR" sz="105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 smtClean="0"/>
                        <a:t>3</a:t>
                      </a:r>
                      <a:endParaRPr lang="ko-KR" altLang="en-US" sz="105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 smtClean="0"/>
                        <a:t>건너뛰기</a:t>
                      </a:r>
                      <a:r>
                        <a:rPr lang="en-US" altLang="ko-KR" sz="1050" dirty="0" smtClean="0"/>
                        <a:t>/</a:t>
                      </a:r>
                      <a:r>
                        <a:rPr lang="ko-KR" altLang="en-US" sz="1050" dirty="0" err="1" smtClean="0"/>
                        <a:t>추천받기</a:t>
                      </a:r>
                      <a:r>
                        <a:rPr lang="ko-KR" altLang="en-US" sz="1050" dirty="0" smtClean="0"/>
                        <a:t> 기능을 제공한다</a:t>
                      </a:r>
                      <a:r>
                        <a:rPr lang="en-US" altLang="ko-KR" sz="105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949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 smtClean="0"/>
                        <a:t>4</a:t>
                      </a:r>
                      <a:endParaRPr lang="ko-KR" altLang="en-US" sz="105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 err="1" smtClean="0"/>
                        <a:t>취향등록할</a:t>
                      </a:r>
                      <a:r>
                        <a:rPr lang="ko-KR" altLang="en-US" sz="1050" dirty="0" smtClean="0"/>
                        <a:t> 영화에 마우스를 </a:t>
                      </a:r>
                      <a:r>
                        <a:rPr lang="ko-KR" altLang="en-US" sz="1050" dirty="0" err="1" smtClean="0"/>
                        <a:t>올려대고</a:t>
                      </a:r>
                      <a:r>
                        <a:rPr lang="ko-KR" altLang="en-US" sz="1050" dirty="0" smtClean="0"/>
                        <a:t> 매길 </a:t>
                      </a:r>
                      <a:r>
                        <a:rPr lang="ko-KR" altLang="en-US" sz="1050" dirty="0" err="1" smtClean="0"/>
                        <a:t>별점을</a:t>
                      </a:r>
                      <a:r>
                        <a:rPr lang="ko-KR" altLang="en-US" sz="1050" dirty="0" smtClean="0"/>
                        <a:t> 조절하고 클릭하여 </a:t>
                      </a:r>
                      <a:r>
                        <a:rPr lang="ko-KR" altLang="en-US" sz="1050" dirty="0" err="1" smtClean="0"/>
                        <a:t>별점을</a:t>
                      </a:r>
                      <a:r>
                        <a:rPr lang="ko-KR" altLang="en-US" sz="1050" dirty="0" smtClean="0"/>
                        <a:t> 등록한다</a:t>
                      </a:r>
                      <a:r>
                        <a:rPr lang="en-US" altLang="ko-KR" sz="1050" dirty="0" smtClean="0"/>
                        <a:t>.</a:t>
                      </a:r>
                    </a:p>
                    <a:p>
                      <a:pPr latinLnBrk="1"/>
                      <a:r>
                        <a:rPr lang="ko-KR" altLang="en-US" sz="1050" dirty="0" smtClean="0"/>
                        <a:t>별 </a:t>
                      </a:r>
                      <a:r>
                        <a:rPr lang="ko-KR" altLang="en-US" sz="1050" dirty="0" err="1" smtClean="0"/>
                        <a:t>반개</a:t>
                      </a:r>
                      <a:r>
                        <a:rPr lang="ko-KR" altLang="en-US" sz="1050" dirty="0" smtClean="0"/>
                        <a:t> </a:t>
                      </a:r>
                      <a:r>
                        <a:rPr lang="en-US" altLang="ko-KR" sz="1050" dirty="0" smtClean="0"/>
                        <a:t>– </a:t>
                      </a:r>
                      <a:r>
                        <a:rPr lang="ko-KR" altLang="en-US" sz="1050" dirty="0" smtClean="0"/>
                        <a:t>최악이에요</a:t>
                      </a:r>
                      <a:endParaRPr lang="en-US" altLang="ko-KR" sz="1050" dirty="0" smtClean="0"/>
                    </a:p>
                    <a:p>
                      <a:pPr latinLnBrk="1"/>
                      <a:r>
                        <a:rPr lang="ko-KR" altLang="en-US" sz="1050" dirty="0" smtClean="0"/>
                        <a:t>별 </a:t>
                      </a:r>
                      <a:r>
                        <a:rPr lang="en-US" altLang="ko-KR" sz="1050" dirty="0" smtClean="0"/>
                        <a:t>1</a:t>
                      </a:r>
                      <a:r>
                        <a:rPr lang="ko-KR" altLang="en-US" sz="1050" dirty="0" smtClean="0"/>
                        <a:t> 개</a:t>
                      </a:r>
                      <a:r>
                        <a:rPr lang="en-US" altLang="ko-KR" sz="1050" dirty="0" smtClean="0"/>
                        <a:t>-</a:t>
                      </a:r>
                      <a:r>
                        <a:rPr lang="en-US" altLang="ko-KR" sz="1050" baseline="0" dirty="0" smtClean="0"/>
                        <a:t>  </a:t>
                      </a:r>
                      <a:r>
                        <a:rPr lang="ko-KR" altLang="en-US" sz="1050" baseline="0" dirty="0" smtClean="0"/>
                        <a:t>싫어요</a:t>
                      </a:r>
                      <a:endParaRPr lang="en-US" altLang="ko-KR" sz="1050" baseline="0" dirty="0" smtClean="0"/>
                    </a:p>
                    <a:p>
                      <a:pPr latinLnBrk="1"/>
                      <a:r>
                        <a:rPr lang="ko-KR" altLang="en-US" sz="1050" baseline="0" dirty="0" smtClean="0"/>
                        <a:t>별 </a:t>
                      </a:r>
                      <a:r>
                        <a:rPr lang="en-US" altLang="ko-KR" sz="1050" baseline="0" dirty="0" smtClean="0"/>
                        <a:t>1</a:t>
                      </a:r>
                      <a:r>
                        <a:rPr lang="ko-KR" altLang="en-US" sz="1050" baseline="0" dirty="0" smtClean="0"/>
                        <a:t> 개 반 </a:t>
                      </a:r>
                      <a:r>
                        <a:rPr lang="en-US" altLang="ko-KR" sz="1050" baseline="0" dirty="0" smtClean="0"/>
                        <a:t>– </a:t>
                      </a:r>
                      <a:r>
                        <a:rPr lang="ko-KR" altLang="en-US" sz="1050" baseline="0" dirty="0" smtClean="0"/>
                        <a:t>재미없어요</a:t>
                      </a:r>
                      <a:endParaRPr lang="en-US" altLang="ko-KR" sz="1050" baseline="0" dirty="0" smtClean="0"/>
                    </a:p>
                    <a:p>
                      <a:pPr latinLnBrk="1"/>
                      <a:r>
                        <a:rPr lang="ko-KR" altLang="en-US" sz="1050" baseline="0" dirty="0" smtClean="0"/>
                        <a:t>별 </a:t>
                      </a:r>
                      <a:r>
                        <a:rPr lang="en-US" altLang="ko-KR" sz="1050" baseline="0" dirty="0" smtClean="0"/>
                        <a:t>2</a:t>
                      </a:r>
                      <a:r>
                        <a:rPr lang="ko-KR" altLang="en-US" sz="1050" baseline="0" dirty="0" smtClean="0"/>
                        <a:t>개 </a:t>
                      </a:r>
                      <a:r>
                        <a:rPr lang="en-US" altLang="ko-KR" sz="1050" baseline="0" dirty="0" smtClean="0"/>
                        <a:t>– </a:t>
                      </a:r>
                      <a:r>
                        <a:rPr lang="ko-KR" altLang="en-US" sz="1050" baseline="0" dirty="0" err="1" smtClean="0"/>
                        <a:t>별로에요</a:t>
                      </a:r>
                      <a:endParaRPr lang="en-US" altLang="ko-KR" sz="1050" baseline="0" dirty="0" smtClean="0"/>
                    </a:p>
                    <a:p>
                      <a:pPr latinLnBrk="1"/>
                      <a:r>
                        <a:rPr lang="ko-KR" altLang="en-US" sz="1050" baseline="0" dirty="0" smtClean="0"/>
                        <a:t>별 </a:t>
                      </a:r>
                      <a:r>
                        <a:rPr lang="en-US" altLang="ko-KR" sz="1050" baseline="0" dirty="0" smtClean="0"/>
                        <a:t>2</a:t>
                      </a:r>
                      <a:r>
                        <a:rPr lang="ko-KR" altLang="en-US" sz="1050" baseline="0" dirty="0" smtClean="0"/>
                        <a:t>개 반 </a:t>
                      </a:r>
                      <a:r>
                        <a:rPr lang="en-US" altLang="ko-KR" sz="1050" baseline="0" dirty="0" smtClean="0"/>
                        <a:t>– </a:t>
                      </a:r>
                      <a:r>
                        <a:rPr lang="ko-KR" altLang="en-US" sz="1050" baseline="0" dirty="0" smtClean="0"/>
                        <a:t>부족해요</a:t>
                      </a:r>
                      <a:endParaRPr lang="en-US" altLang="ko-KR" sz="1050" baseline="0" dirty="0" smtClean="0"/>
                    </a:p>
                    <a:p>
                      <a:pPr latinLnBrk="1"/>
                      <a:r>
                        <a:rPr lang="ko-KR" altLang="en-US" sz="1050" baseline="0" dirty="0" smtClean="0"/>
                        <a:t>별 </a:t>
                      </a:r>
                      <a:r>
                        <a:rPr lang="en-US" altLang="ko-KR" sz="1050" baseline="0" dirty="0" smtClean="0"/>
                        <a:t>3</a:t>
                      </a:r>
                      <a:r>
                        <a:rPr lang="ko-KR" altLang="en-US" sz="1050" baseline="0" dirty="0" smtClean="0"/>
                        <a:t>개 </a:t>
                      </a:r>
                      <a:r>
                        <a:rPr lang="en-US" altLang="ko-KR" sz="1050" baseline="0" dirty="0" smtClean="0"/>
                        <a:t>– </a:t>
                      </a:r>
                      <a:r>
                        <a:rPr lang="ko-KR" altLang="en-US" sz="1050" baseline="0" dirty="0" smtClean="0"/>
                        <a:t>보통이에요</a:t>
                      </a:r>
                      <a:endParaRPr lang="en-US" altLang="ko-KR" sz="1050" baseline="0" dirty="0" smtClean="0"/>
                    </a:p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aseline="0" dirty="0" smtClean="0"/>
                        <a:t>별 </a:t>
                      </a:r>
                      <a:r>
                        <a:rPr lang="en-US" altLang="ko-KR" sz="1050" baseline="0" dirty="0" smtClean="0"/>
                        <a:t>3</a:t>
                      </a:r>
                      <a:r>
                        <a:rPr lang="ko-KR" altLang="en-US" sz="1050" baseline="0" dirty="0" smtClean="0"/>
                        <a:t>개 반</a:t>
                      </a:r>
                      <a:r>
                        <a:rPr lang="en-US" altLang="ko-KR" sz="1050" baseline="0" dirty="0" smtClean="0"/>
                        <a:t>- </a:t>
                      </a:r>
                      <a:r>
                        <a:rPr lang="ko-KR" altLang="en-US" sz="1050" baseline="0" dirty="0" smtClean="0"/>
                        <a:t>볼만해요</a:t>
                      </a:r>
                      <a:endParaRPr lang="en-US" altLang="ko-KR" sz="1050" baseline="0" dirty="0" smtClean="0"/>
                    </a:p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aseline="0" dirty="0" smtClean="0"/>
                        <a:t>별 </a:t>
                      </a:r>
                      <a:r>
                        <a:rPr lang="en-US" altLang="ko-KR" sz="1050" baseline="0" dirty="0" smtClean="0"/>
                        <a:t>4</a:t>
                      </a:r>
                      <a:r>
                        <a:rPr lang="ko-KR" altLang="en-US" sz="1050" baseline="0" dirty="0" smtClean="0"/>
                        <a:t>개 </a:t>
                      </a:r>
                      <a:r>
                        <a:rPr lang="en-US" altLang="ko-KR" sz="1050" baseline="0" dirty="0" smtClean="0"/>
                        <a:t>– </a:t>
                      </a:r>
                      <a:r>
                        <a:rPr lang="ko-KR" altLang="en-US" sz="1050" baseline="0" dirty="0" smtClean="0"/>
                        <a:t>재미있어요</a:t>
                      </a:r>
                      <a:endParaRPr lang="en-US" altLang="ko-KR" sz="1050" baseline="0" dirty="0" smtClean="0"/>
                    </a:p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aseline="0" dirty="0" smtClean="0"/>
                        <a:t>별 </a:t>
                      </a:r>
                      <a:r>
                        <a:rPr lang="en-US" altLang="ko-KR" sz="1050" baseline="0" dirty="0" smtClean="0"/>
                        <a:t>4</a:t>
                      </a:r>
                      <a:r>
                        <a:rPr lang="ko-KR" altLang="en-US" sz="1050" baseline="0" dirty="0" err="1" smtClean="0"/>
                        <a:t>개반</a:t>
                      </a:r>
                      <a:r>
                        <a:rPr lang="ko-KR" altLang="en-US" sz="1050" baseline="0" dirty="0" smtClean="0"/>
                        <a:t> </a:t>
                      </a:r>
                      <a:r>
                        <a:rPr lang="en-US" altLang="ko-KR" sz="1050" baseline="0" dirty="0" smtClean="0"/>
                        <a:t>– </a:t>
                      </a:r>
                      <a:r>
                        <a:rPr lang="ko-KR" altLang="en-US" sz="1050" baseline="0" dirty="0" smtClean="0"/>
                        <a:t>훌륭해요</a:t>
                      </a:r>
                      <a:endParaRPr lang="en-US" altLang="ko-KR" sz="1050" baseline="0" dirty="0" smtClean="0"/>
                    </a:p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aseline="0" dirty="0" smtClean="0"/>
                        <a:t>별 </a:t>
                      </a:r>
                      <a:r>
                        <a:rPr lang="en-US" altLang="ko-KR" sz="1050" baseline="0" dirty="0" smtClean="0"/>
                        <a:t>5</a:t>
                      </a:r>
                      <a:r>
                        <a:rPr lang="ko-KR" altLang="en-US" sz="1050" baseline="0" dirty="0" smtClean="0"/>
                        <a:t>개 최고에요</a:t>
                      </a:r>
                      <a:endParaRPr lang="en-US" altLang="ko-KR" sz="1050" baseline="0" dirty="0" smtClean="0"/>
                    </a:p>
                    <a:p>
                      <a:pPr latinLnBrk="1"/>
                      <a:endParaRPr lang="en-US" altLang="ko-KR" sz="105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510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관리자에게 </a:t>
                      </a:r>
                      <a:r>
                        <a:rPr lang="ko-KR" altLang="en-US" sz="1200" dirty="0" err="1" smtClean="0"/>
                        <a:t>이메일을</a:t>
                      </a:r>
                      <a:r>
                        <a:rPr lang="ko-KR" altLang="en-US" sz="1200" dirty="0" smtClean="0"/>
                        <a:t> 보내는 버튼이다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 rot="10800000" flipV="1">
            <a:off x="124632" y="1332721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 rot="10800000" flipV="1">
            <a:off x="2232090" y="3362948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632" y="892237"/>
            <a:ext cx="5920793" cy="30369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직사각형 10"/>
          <p:cNvSpPr/>
          <p:nvPr/>
        </p:nvSpPr>
        <p:spPr>
          <a:xfrm rot="10800000" flipV="1">
            <a:off x="124633" y="856925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 rot="10800000" flipV="1">
            <a:off x="1898408" y="1256619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 rot="10800000" flipV="1">
            <a:off x="4209901" y="759006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 rot="10800000" flipV="1">
            <a:off x="1855498" y="2410723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 rot="10800000" flipV="1">
            <a:off x="39761" y="3496179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2019" y="3526552"/>
            <a:ext cx="1333401" cy="18925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" name="직선 연결선 2"/>
          <p:cNvCxnSpPr/>
          <p:nvPr/>
        </p:nvCxnSpPr>
        <p:spPr>
          <a:xfrm>
            <a:off x="2150438" y="2677186"/>
            <a:ext cx="759623" cy="900321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514" y="4030218"/>
            <a:ext cx="1593433" cy="16325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1" name="직선 연결선 20"/>
          <p:cNvCxnSpPr/>
          <p:nvPr/>
        </p:nvCxnSpPr>
        <p:spPr>
          <a:xfrm>
            <a:off x="232687" y="3629411"/>
            <a:ext cx="446827" cy="45016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2053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6351892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취향등록</a:t>
                      </a:r>
                      <a:r>
                        <a:rPr lang="ko-KR" altLang="en-US" sz="1200" b="1" dirty="0" smtClean="0"/>
                        <a:t> </a:t>
                      </a:r>
                      <a:r>
                        <a:rPr lang="ko-KR" altLang="en-US" sz="1200" b="1" dirty="0" err="1" smtClean="0"/>
                        <a:t>카운팅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등록한 취향의 개수를 확인한다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취향등록화면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2451785"/>
              </p:ext>
            </p:extLst>
          </p:nvPr>
        </p:nvGraphicFramePr>
        <p:xfrm>
          <a:off x="6133019" y="380135"/>
          <a:ext cx="2914727" cy="540310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457727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846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 err="1" smtClean="0"/>
                        <a:t>취향등록상태바이다</a:t>
                      </a:r>
                      <a:r>
                        <a:rPr lang="en-US" altLang="ko-KR" dirty="0" smtClean="0"/>
                        <a:t>. </a:t>
                      </a:r>
                      <a:r>
                        <a:rPr lang="ko-KR" altLang="en-US" baseline="0" dirty="0" smtClean="0"/>
                        <a:t> 취향을 평가한 등록한 개수에 따라 메시지를 제공한다</a:t>
                      </a:r>
                      <a:r>
                        <a:rPr lang="en-US" altLang="ko-KR" baseline="0" dirty="0" smtClean="0"/>
                        <a:t>.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933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 smtClean="0"/>
                        <a:t>2~5</a:t>
                      </a:r>
                      <a:r>
                        <a:rPr lang="ko-KR" altLang="en-US" sz="700" dirty="0" smtClean="0"/>
                        <a:t>개</a:t>
                      </a:r>
                      <a:r>
                        <a:rPr lang="en-US" altLang="ko-KR" sz="700" dirty="0" smtClean="0"/>
                        <a:t> </a:t>
                      </a:r>
                      <a:r>
                        <a:rPr lang="ko-KR" altLang="en-US" sz="700" dirty="0" smtClean="0"/>
                        <a:t>를 등록하면 </a:t>
                      </a:r>
                      <a:r>
                        <a:rPr lang="en-US" altLang="ko-KR" sz="700" dirty="0" smtClean="0"/>
                        <a:t>“</a:t>
                      </a:r>
                      <a:r>
                        <a:rPr lang="ko-KR" altLang="en-US" sz="700" dirty="0" smtClean="0"/>
                        <a:t>조금씩 당신의 취향을 </a:t>
                      </a:r>
                      <a:r>
                        <a:rPr lang="ko-KR" altLang="en-US" sz="700" dirty="0" err="1" smtClean="0"/>
                        <a:t>알아가는</a:t>
                      </a:r>
                      <a:r>
                        <a:rPr lang="ko-KR" altLang="en-US" sz="700" dirty="0" smtClean="0"/>
                        <a:t> 중입니다</a:t>
                      </a:r>
                      <a:r>
                        <a:rPr lang="en-US" altLang="ko-KR" sz="700" dirty="0" smtClean="0"/>
                        <a:t>. “</a:t>
                      </a:r>
                    </a:p>
                    <a:p>
                      <a:pPr latinLnBrk="1"/>
                      <a:endParaRPr lang="en-US" altLang="ko-KR" sz="700" dirty="0" smtClean="0"/>
                    </a:p>
                    <a:p>
                      <a:pPr latinLnBrk="1"/>
                      <a:r>
                        <a:rPr lang="en-US" altLang="ko-KR" sz="700" dirty="0" smtClean="0"/>
                        <a:t>5</a:t>
                      </a:r>
                      <a:r>
                        <a:rPr lang="ko-KR" altLang="en-US" sz="700" dirty="0" err="1" smtClean="0"/>
                        <a:t>개이상을</a:t>
                      </a:r>
                      <a:r>
                        <a:rPr lang="ko-KR" altLang="en-US" sz="700" dirty="0" smtClean="0"/>
                        <a:t> 등록하면 </a:t>
                      </a:r>
                      <a:r>
                        <a:rPr lang="en-US" altLang="ko-KR" sz="700" dirty="0" smtClean="0"/>
                        <a:t>“</a:t>
                      </a:r>
                      <a:r>
                        <a:rPr lang="ko-KR" altLang="en-US" sz="700" dirty="0" smtClean="0"/>
                        <a:t>평가만 하는 것도 나름 재미있지 않으세요</a:t>
                      </a:r>
                      <a:r>
                        <a:rPr lang="en-US" altLang="ko-KR" sz="700" dirty="0" smtClean="0"/>
                        <a:t>?”</a:t>
                      </a:r>
                      <a:endParaRPr lang="ko-KR" altLang="en-US" sz="700" dirty="0"/>
                    </a:p>
                    <a:p>
                      <a:pPr latinLnBrk="1"/>
                      <a:endParaRPr lang="en-US" altLang="ko-KR" sz="700" dirty="0" smtClean="0"/>
                    </a:p>
                    <a:p>
                      <a:pPr latinLnBrk="1"/>
                      <a:r>
                        <a:rPr lang="en-US" altLang="ko-KR" sz="700" dirty="0" smtClean="0"/>
                        <a:t>7</a:t>
                      </a:r>
                      <a:r>
                        <a:rPr lang="ko-KR" altLang="en-US" sz="700" dirty="0" smtClean="0"/>
                        <a:t>개 이상을 등록하면 </a:t>
                      </a:r>
                      <a:r>
                        <a:rPr lang="en-US" altLang="ko-KR" sz="700" dirty="0" smtClean="0"/>
                        <a:t>“</a:t>
                      </a:r>
                      <a:r>
                        <a:rPr lang="ko-KR" altLang="en-US" sz="700" dirty="0" smtClean="0"/>
                        <a:t>좋아요</a:t>
                      </a:r>
                      <a:r>
                        <a:rPr lang="en-US" altLang="ko-KR" sz="700" dirty="0" smtClean="0"/>
                        <a:t>. </a:t>
                      </a:r>
                      <a:r>
                        <a:rPr lang="ko-KR" altLang="en-US" sz="700" dirty="0" smtClean="0"/>
                        <a:t>이제 조금씩 취향이 윤곽이 드러납니다</a:t>
                      </a:r>
                      <a:r>
                        <a:rPr lang="en-US" altLang="ko-KR" sz="700" dirty="0" smtClean="0"/>
                        <a:t>.”</a:t>
                      </a:r>
                      <a:endParaRPr lang="ko-KR" altLang="en-US" sz="700" dirty="0"/>
                    </a:p>
                    <a:p>
                      <a:pPr latinLnBrk="1"/>
                      <a:endParaRPr lang="en-US" altLang="ko-KR" sz="700" dirty="0" smtClean="0"/>
                    </a:p>
                    <a:p>
                      <a:pPr latinLnBrk="1"/>
                      <a:r>
                        <a:rPr lang="en-US" altLang="ko-KR" sz="700" dirty="0" smtClean="0"/>
                        <a:t>10</a:t>
                      </a:r>
                      <a:r>
                        <a:rPr lang="ko-KR" altLang="en-US" sz="700" dirty="0" smtClean="0"/>
                        <a:t>개 이상을 등록하면 </a:t>
                      </a:r>
                      <a:r>
                        <a:rPr lang="en-US" altLang="ko-KR" sz="700" dirty="0" smtClean="0"/>
                        <a:t>“</a:t>
                      </a:r>
                      <a:r>
                        <a:rPr lang="ko-KR" altLang="en-US" sz="700" dirty="0" smtClean="0"/>
                        <a:t>어떤 영화를 좋아하실지 조금씩 </a:t>
                      </a:r>
                      <a:r>
                        <a:rPr lang="ko-KR" altLang="en-US" sz="700" dirty="0" err="1" smtClean="0"/>
                        <a:t>감이와요</a:t>
                      </a:r>
                      <a:r>
                        <a:rPr lang="en-US" altLang="ko-KR" sz="700" dirty="0" smtClean="0"/>
                        <a:t>”</a:t>
                      </a:r>
                      <a:endParaRPr lang="ko-KR" altLang="en-US" sz="700" dirty="0"/>
                    </a:p>
                    <a:p>
                      <a:pPr latinLnBrk="1"/>
                      <a:endParaRPr lang="en-US" altLang="ko-KR" sz="700" dirty="0" smtClean="0"/>
                    </a:p>
                    <a:p>
                      <a:pPr latinLnBrk="1"/>
                      <a:r>
                        <a:rPr lang="en-US" altLang="ko-KR" sz="700" dirty="0" smtClean="0"/>
                        <a:t>13</a:t>
                      </a:r>
                      <a:r>
                        <a:rPr lang="ko-KR" altLang="en-US" sz="700" dirty="0" smtClean="0"/>
                        <a:t>개 이상을 등록하면 </a:t>
                      </a:r>
                      <a:r>
                        <a:rPr lang="en-US" altLang="ko-KR" sz="700" dirty="0" smtClean="0"/>
                        <a:t>“</a:t>
                      </a:r>
                      <a:r>
                        <a:rPr lang="ko-KR" altLang="en-US" sz="700" dirty="0" smtClean="0"/>
                        <a:t>이제 알듯 말듯 하네요</a:t>
                      </a:r>
                      <a:r>
                        <a:rPr lang="en-US" altLang="ko-KR" sz="700" dirty="0" smtClean="0"/>
                        <a:t>, </a:t>
                      </a:r>
                      <a:r>
                        <a:rPr lang="ko-KR" altLang="en-US" sz="700" dirty="0" smtClean="0"/>
                        <a:t>조금만 더 </a:t>
                      </a:r>
                      <a:r>
                        <a:rPr lang="ko-KR" altLang="en-US" sz="700" dirty="0" err="1" smtClean="0"/>
                        <a:t>알려주세요</a:t>
                      </a:r>
                      <a:r>
                        <a:rPr lang="en-US" altLang="ko-KR" sz="700" dirty="0" smtClean="0"/>
                        <a:t>!”</a:t>
                      </a:r>
                    </a:p>
                    <a:p>
                      <a:pPr latinLnBrk="1"/>
                      <a:endParaRPr lang="en-US" altLang="ko-KR" sz="700" dirty="0" smtClean="0"/>
                    </a:p>
                    <a:p>
                      <a:pPr latinLnBrk="1"/>
                      <a:r>
                        <a:rPr lang="en-US" altLang="ko-KR" sz="700" dirty="0" smtClean="0"/>
                        <a:t>15</a:t>
                      </a:r>
                      <a:r>
                        <a:rPr lang="ko-KR" altLang="en-US" sz="700" dirty="0" err="1" smtClean="0"/>
                        <a:t>개이상을</a:t>
                      </a:r>
                      <a:r>
                        <a:rPr lang="ko-KR" altLang="en-US" sz="700" dirty="0" smtClean="0"/>
                        <a:t> 등록하면 </a:t>
                      </a:r>
                      <a:r>
                        <a:rPr lang="en-US" altLang="ko-KR" sz="700" dirty="0" smtClean="0"/>
                        <a:t>“15</a:t>
                      </a:r>
                      <a:r>
                        <a:rPr lang="ko-KR" altLang="en-US" sz="700" dirty="0" smtClean="0"/>
                        <a:t>개 달성</a:t>
                      </a:r>
                      <a:r>
                        <a:rPr lang="en-US" altLang="ko-KR" sz="700" dirty="0" smtClean="0"/>
                        <a:t>! </a:t>
                      </a:r>
                      <a:r>
                        <a:rPr lang="ko-KR" altLang="en-US" sz="700" dirty="0" smtClean="0"/>
                        <a:t>평가를 다하시면 </a:t>
                      </a:r>
                      <a:r>
                        <a:rPr lang="ko-KR" altLang="en-US" sz="700" dirty="0" err="1" smtClean="0"/>
                        <a:t>추천받기를</a:t>
                      </a:r>
                      <a:r>
                        <a:rPr lang="ko-KR" altLang="en-US" sz="700" dirty="0" smtClean="0"/>
                        <a:t> 누르세요</a:t>
                      </a:r>
                      <a:r>
                        <a:rPr lang="en-US" altLang="ko-KR" sz="700" dirty="0" smtClean="0"/>
                        <a:t>!</a:t>
                      </a:r>
                      <a:r>
                        <a:rPr lang="en-US" altLang="ko-KR" sz="700" dirty="0" smtClean="0">
                          <a:sym typeface="Wingdings" pitchFamily="2" charset="2"/>
                        </a:rPr>
                        <a:t>:)”</a:t>
                      </a:r>
                    </a:p>
                    <a:p>
                      <a:pPr latinLnBrk="1"/>
                      <a:endParaRPr lang="en-US" altLang="ko-KR" sz="700" dirty="0" smtClean="0">
                        <a:sym typeface="Wingdings" pitchFamily="2" charset="2"/>
                      </a:endParaRPr>
                    </a:p>
                    <a:p>
                      <a:pPr latinLnBrk="1"/>
                      <a:r>
                        <a:rPr lang="en-US" altLang="ko-KR" sz="700" dirty="0" smtClean="0">
                          <a:sym typeface="Wingdings" pitchFamily="2" charset="2"/>
                        </a:rPr>
                        <a:t>20</a:t>
                      </a:r>
                      <a:r>
                        <a:rPr lang="ko-KR" altLang="en-US" sz="700" dirty="0" smtClean="0">
                          <a:sym typeface="Wingdings" pitchFamily="2" charset="2"/>
                        </a:rPr>
                        <a:t>개 이상을 등록하면 </a:t>
                      </a:r>
                      <a:r>
                        <a:rPr lang="en-US" altLang="ko-KR" sz="700" dirty="0" smtClean="0">
                          <a:sym typeface="Wingdings" pitchFamily="2" charset="2"/>
                        </a:rPr>
                        <a:t>“</a:t>
                      </a:r>
                      <a:r>
                        <a:rPr lang="ko-KR" altLang="en-US" sz="700" dirty="0" smtClean="0">
                          <a:sym typeface="Wingdings" pitchFamily="2" charset="2"/>
                        </a:rPr>
                        <a:t>더 하시기로 마음먹었군요</a:t>
                      </a:r>
                      <a:r>
                        <a:rPr lang="en-US" altLang="ko-KR" sz="700" dirty="0" smtClean="0">
                          <a:sym typeface="Wingdings" pitchFamily="2" charset="2"/>
                        </a:rPr>
                        <a:t>! </a:t>
                      </a:r>
                      <a:r>
                        <a:rPr lang="ko-KR" altLang="en-US" sz="700" dirty="0" smtClean="0">
                          <a:sym typeface="Wingdings" pitchFamily="2" charset="2"/>
                        </a:rPr>
                        <a:t>좋아요 </a:t>
                      </a:r>
                      <a:r>
                        <a:rPr lang="en-US" altLang="ko-KR" sz="700" dirty="0" smtClean="0">
                          <a:sym typeface="Wingdings" pitchFamily="2" charset="2"/>
                        </a:rPr>
                        <a:t>:)”</a:t>
                      </a:r>
                    </a:p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 smtClean="0">
                          <a:sym typeface="Wingdings" pitchFamily="2" charset="2"/>
                        </a:rPr>
                        <a:t>25</a:t>
                      </a:r>
                      <a:r>
                        <a:rPr lang="ko-KR" altLang="en-US" sz="700" dirty="0" smtClean="0">
                          <a:sym typeface="Wingdings" pitchFamily="2" charset="2"/>
                        </a:rPr>
                        <a:t>개 이상을 등록하면 </a:t>
                      </a:r>
                      <a:r>
                        <a:rPr lang="en-US" altLang="ko-KR" sz="700" dirty="0" smtClean="0">
                          <a:sym typeface="Wingdings" pitchFamily="2" charset="2"/>
                        </a:rPr>
                        <a:t>“</a:t>
                      </a:r>
                      <a:r>
                        <a:rPr lang="ko-KR" altLang="en-US" sz="700" dirty="0" smtClean="0">
                          <a:sym typeface="Wingdings" pitchFamily="2" charset="2"/>
                        </a:rPr>
                        <a:t>조금만 더 힘내세요</a:t>
                      </a:r>
                      <a:r>
                        <a:rPr lang="en-US" altLang="ko-KR" sz="700" dirty="0" smtClean="0">
                          <a:sym typeface="Wingdings" pitchFamily="2" charset="2"/>
                        </a:rPr>
                        <a:t>. </a:t>
                      </a:r>
                      <a:r>
                        <a:rPr lang="ko-KR" altLang="en-US" sz="700" dirty="0" smtClean="0">
                          <a:sym typeface="Wingdings" pitchFamily="2" charset="2"/>
                        </a:rPr>
                        <a:t>여기까지 왔으면 </a:t>
                      </a:r>
                      <a:r>
                        <a:rPr lang="en-US" altLang="ko-KR" sz="700" dirty="0" smtClean="0">
                          <a:sym typeface="Wingdings" pitchFamily="2" charset="2"/>
                        </a:rPr>
                        <a:t>30</a:t>
                      </a:r>
                      <a:r>
                        <a:rPr lang="ko-KR" altLang="en-US" sz="700" dirty="0" smtClean="0">
                          <a:sym typeface="Wingdings" pitchFamily="2" charset="2"/>
                        </a:rPr>
                        <a:t>개를 찍어야죠</a:t>
                      </a:r>
                      <a:r>
                        <a:rPr lang="en-US" altLang="ko-KR" sz="700" dirty="0" smtClean="0">
                          <a:sym typeface="Wingdings" pitchFamily="2" charset="2"/>
                        </a:rPr>
                        <a:t>.”</a:t>
                      </a:r>
                    </a:p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dirty="0" smtClean="0">
                        <a:sym typeface="Wingdings" pitchFamily="2" charset="2"/>
                      </a:endParaRPr>
                    </a:p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 smtClean="0">
                          <a:sym typeface="Wingdings" pitchFamily="2" charset="2"/>
                        </a:rPr>
                        <a:t>30</a:t>
                      </a:r>
                      <a:r>
                        <a:rPr lang="ko-KR" altLang="en-US" sz="700" dirty="0" smtClean="0">
                          <a:sym typeface="Wingdings" pitchFamily="2" charset="2"/>
                        </a:rPr>
                        <a:t>개 이상을 등록하면 </a:t>
                      </a:r>
                      <a:r>
                        <a:rPr lang="en-US" altLang="ko-KR" sz="700" dirty="0" smtClean="0">
                          <a:sym typeface="Wingdings" pitchFamily="2" charset="2"/>
                        </a:rPr>
                        <a:t>“</a:t>
                      </a:r>
                      <a:r>
                        <a:rPr lang="ko-KR" altLang="en-US" sz="700" dirty="0" err="1" smtClean="0">
                          <a:sym typeface="Wingdings" pitchFamily="2" charset="2"/>
                        </a:rPr>
                        <a:t>와우</a:t>
                      </a:r>
                      <a:r>
                        <a:rPr lang="en-US" altLang="ko-KR" sz="700" dirty="0" smtClean="0">
                          <a:sym typeface="Wingdings" pitchFamily="2" charset="2"/>
                        </a:rPr>
                        <a:t>! </a:t>
                      </a:r>
                      <a:r>
                        <a:rPr lang="ko-KR" altLang="en-US" sz="700" dirty="0" smtClean="0">
                          <a:sym typeface="Wingdings" pitchFamily="2" charset="2"/>
                        </a:rPr>
                        <a:t>취향 독특하신데요</a:t>
                      </a:r>
                      <a:r>
                        <a:rPr lang="en-US" altLang="ko-KR" sz="700" dirty="0" smtClean="0">
                          <a:sym typeface="Wingdings" pitchFamily="2" charset="2"/>
                        </a:rPr>
                        <a:t>!”</a:t>
                      </a:r>
                    </a:p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dirty="0" smtClean="0">
                        <a:sym typeface="Wingdings" pitchFamily="2" charset="2"/>
                      </a:endParaRPr>
                    </a:p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 smtClean="0">
                          <a:sym typeface="Wingdings" pitchFamily="2" charset="2"/>
                        </a:rPr>
                        <a:t>40</a:t>
                      </a:r>
                      <a:r>
                        <a:rPr lang="ko-KR" altLang="en-US" sz="700" dirty="0" smtClean="0">
                          <a:sym typeface="Wingdings" pitchFamily="2" charset="2"/>
                        </a:rPr>
                        <a:t>개 이상을 등록하면 </a:t>
                      </a:r>
                      <a:r>
                        <a:rPr lang="en-US" altLang="ko-KR" sz="700" dirty="0" smtClean="0">
                          <a:sym typeface="Wingdings" pitchFamily="2" charset="2"/>
                        </a:rPr>
                        <a:t>“</a:t>
                      </a:r>
                      <a:r>
                        <a:rPr lang="ko-KR" altLang="en-US" sz="700" dirty="0" smtClean="0">
                          <a:sym typeface="Wingdings" pitchFamily="2" charset="2"/>
                        </a:rPr>
                        <a:t>기왕 이렇게 </a:t>
                      </a:r>
                      <a:r>
                        <a:rPr lang="ko-KR" altLang="en-US" sz="700" dirty="0" err="1" smtClean="0">
                          <a:sym typeface="Wingdings" pitchFamily="2" charset="2"/>
                        </a:rPr>
                        <a:t>된거</a:t>
                      </a:r>
                      <a:r>
                        <a:rPr lang="ko-KR" altLang="en-US" sz="700" dirty="0" smtClean="0">
                          <a:sym typeface="Wingdings" pitchFamily="2" charset="2"/>
                        </a:rPr>
                        <a:t> </a:t>
                      </a:r>
                      <a:r>
                        <a:rPr lang="en-US" altLang="ko-KR" sz="700" dirty="0" smtClean="0">
                          <a:sym typeface="Wingdings" pitchFamily="2" charset="2"/>
                        </a:rPr>
                        <a:t>50</a:t>
                      </a:r>
                      <a:r>
                        <a:rPr lang="ko-KR" altLang="en-US" sz="700" dirty="0" smtClean="0">
                          <a:sym typeface="Wingdings" pitchFamily="2" charset="2"/>
                        </a:rPr>
                        <a:t>개를 찍으세요</a:t>
                      </a:r>
                      <a:r>
                        <a:rPr lang="en-US" altLang="ko-KR" sz="700" dirty="0" smtClean="0">
                          <a:sym typeface="Wingdings" pitchFamily="2" charset="2"/>
                        </a:rPr>
                        <a:t>”</a:t>
                      </a:r>
                    </a:p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dirty="0" smtClean="0">
                        <a:sym typeface="Wingdings" pitchFamily="2" charset="2"/>
                      </a:endParaRPr>
                    </a:p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 smtClean="0">
                          <a:sym typeface="Wingdings" pitchFamily="2" charset="2"/>
                        </a:rPr>
                        <a:t>50</a:t>
                      </a:r>
                      <a:r>
                        <a:rPr lang="ko-KR" altLang="en-US" sz="700" dirty="0" smtClean="0">
                          <a:sym typeface="Wingdings" pitchFamily="2" charset="2"/>
                        </a:rPr>
                        <a:t>개 이상을 등록하면 </a:t>
                      </a:r>
                      <a:r>
                        <a:rPr lang="en-US" altLang="ko-KR" sz="700" dirty="0" smtClean="0">
                          <a:sym typeface="Wingdings" pitchFamily="2" charset="2"/>
                        </a:rPr>
                        <a:t>“</a:t>
                      </a:r>
                      <a:r>
                        <a:rPr lang="ko-KR" altLang="en-US" sz="700" dirty="0" smtClean="0">
                          <a:sym typeface="Wingdings" pitchFamily="2" charset="2"/>
                        </a:rPr>
                        <a:t>찍으라고 진짜 찍으면 어떡해요</a:t>
                      </a:r>
                      <a:r>
                        <a:rPr lang="en-US" altLang="ko-KR" sz="700" dirty="0" smtClean="0">
                          <a:sym typeface="Wingdings" pitchFamily="2" charset="2"/>
                        </a:rPr>
                        <a:t>”</a:t>
                      </a:r>
                    </a:p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dirty="0" smtClean="0">
                        <a:sym typeface="Wingdings" pitchFamily="2" charset="2"/>
                      </a:endParaRPr>
                    </a:p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 smtClean="0">
                          <a:sym typeface="Wingdings" pitchFamily="2" charset="2"/>
                        </a:rPr>
                        <a:t>60</a:t>
                      </a:r>
                      <a:r>
                        <a:rPr lang="ko-KR" altLang="en-US" sz="700" dirty="0" smtClean="0">
                          <a:sym typeface="Wingdings" pitchFamily="2" charset="2"/>
                        </a:rPr>
                        <a:t>개 이상을 등록하면 </a:t>
                      </a:r>
                      <a:r>
                        <a:rPr lang="en-US" altLang="ko-KR" sz="700" dirty="0" smtClean="0">
                          <a:sym typeface="Wingdings" pitchFamily="2" charset="2"/>
                        </a:rPr>
                        <a:t>“</a:t>
                      </a:r>
                      <a:r>
                        <a:rPr lang="ko-KR" altLang="en-US" sz="700" dirty="0" smtClean="0">
                          <a:sym typeface="Wingdings" pitchFamily="2" charset="2"/>
                        </a:rPr>
                        <a:t>살면서 영화 본시간만 </a:t>
                      </a:r>
                      <a:r>
                        <a:rPr lang="en-US" altLang="ko-KR" sz="700" dirty="0" smtClean="0">
                          <a:sym typeface="Wingdings" pitchFamily="2" charset="2"/>
                        </a:rPr>
                        <a:t>5</a:t>
                      </a:r>
                      <a:r>
                        <a:rPr lang="ko-KR" altLang="en-US" sz="700" dirty="0" smtClean="0">
                          <a:sym typeface="Wingdings" pitchFamily="2" charset="2"/>
                        </a:rPr>
                        <a:t>일 남네요</a:t>
                      </a:r>
                      <a:r>
                        <a:rPr lang="en-US" altLang="ko-KR" sz="700" dirty="0" smtClean="0">
                          <a:sym typeface="Wingdings" pitchFamily="2" charset="2"/>
                        </a:rPr>
                        <a:t>!”</a:t>
                      </a:r>
                    </a:p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dirty="0" smtClean="0">
                        <a:sym typeface="Wingdings" pitchFamily="2" charset="2"/>
                      </a:endParaRPr>
                    </a:p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 smtClean="0">
                          <a:sym typeface="Wingdings" pitchFamily="2" charset="2"/>
                        </a:rPr>
                        <a:t>70</a:t>
                      </a:r>
                      <a:r>
                        <a:rPr lang="ko-KR" altLang="en-US" sz="700" dirty="0" smtClean="0">
                          <a:sym typeface="Wingdings" pitchFamily="2" charset="2"/>
                        </a:rPr>
                        <a:t>개 이상을 등록하면 </a:t>
                      </a:r>
                      <a:r>
                        <a:rPr lang="en-US" altLang="ko-KR" sz="700" dirty="0" smtClean="0">
                          <a:sym typeface="Wingdings" pitchFamily="2" charset="2"/>
                        </a:rPr>
                        <a:t>“</a:t>
                      </a:r>
                      <a:r>
                        <a:rPr lang="ko-KR" altLang="en-US" sz="700" dirty="0" smtClean="0">
                          <a:sym typeface="Wingdings" pitchFamily="2" charset="2"/>
                        </a:rPr>
                        <a:t>이제 </a:t>
                      </a:r>
                      <a:r>
                        <a:rPr lang="ko-KR" altLang="en-US" sz="700" dirty="0" err="1" smtClean="0">
                          <a:sym typeface="Wingdings" pitchFamily="2" charset="2"/>
                        </a:rPr>
                        <a:t>왠만한</a:t>
                      </a:r>
                      <a:r>
                        <a:rPr lang="ko-KR" altLang="en-US" sz="700" dirty="0" smtClean="0">
                          <a:sym typeface="Wingdings" pitchFamily="2" charset="2"/>
                        </a:rPr>
                        <a:t> 친구보다 제가 당신을 잘 알걸요</a:t>
                      </a:r>
                      <a:r>
                        <a:rPr lang="en-US" altLang="ko-KR" sz="700" dirty="0" smtClean="0">
                          <a:sym typeface="Wingdings" pitchFamily="2" charset="2"/>
                        </a:rPr>
                        <a:t>!”</a:t>
                      </a:r>
                      <a:r>
                        <a:rPr lang="ko-KR" altLang="en-US" sz="700" baseline="0" dirty="0" smtClean="0">
                          <a:sym typeface="Wingdings" pitchFamily="2" charset="2"/>
                        </a:rPr>
                        <a:t> 메시지를 제공한다</a:t>
                      </a:r>
                      <a:r>
                        <a:rPr lang="en-US" altLang="ko-KR" sz="700" baseline="0" dirty="0" smtClean="0">
                          <a:sym typeface="Wingdings" pitchFamily="2" charset="2"/>
                        </a:rPr>
                        <a:t>.</a:t>
                      </a:r>
                      <a:endParaRPr lang="en-US" altLang="ko-KR" sz="700" dirty="0" smtClean="0">
                        <a:sym typeface="Wingdings" pitchFamily="2" charset="2"/>
                      </a:endParaRPr>
                    </a:p>
                    <a:p>
                      <a:pPr latinLnBrk="1"/>
                      <a:endParaRPr lang="en-US" altLang="ko-KR" sz="1000" dirty="0" smtClean="0">
                        <a:sym typeface="Wingdings" pitchFamily="2" charset="2"/>
                      </a:endParaRPr>
                    </a:p>
                    <a:p>
                      <a:pPr latinLnBrk="1"/>
                      <a:endParaRPr lang="en-US" altLang="ko-KR" sz="1000" dirty="0" smtClean="0">
                        <a:sym typeface="Wingdings" pitchFamily="2" charset="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73" r="35595" b="-13952"/>
          <a:stretch/>
        </p:blipFill>
        <p:spPr bwMode="auto">
          <a:xfrm>
            <a:off x="1555714" y="1726412"/>
            <a:ext cx="1356360" cy="4268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46" t="-1" r="34847" b="-19304"/>
          <a:stretch/>
        </p:blipFill>
        <p:spPr bwMode="auto">
          <a:xfrm>
            <a:off x="1525234" y="2153247"/>
            <a:ext cx="1803136" cy="5122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99" r="35556"/>
          <a:stretch/>
        </p:blipFill>
        <p:spPr bwMode="auto">
          <a:xfrm>
            <a:off x="1523889" y="2562587"/>
            <a:ext cx="1804481" cy="5248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17" r="33251"/>
          <a:stretch/>
        </p:blipFill>
        <p:spPr bwMode="auto">
          <a:xfrm>
            <a:off x="1523889" y="3087388"/>
            <a:ext cx="1722120" cy="4532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4" name="Picture 6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93" t="1" r="34405" b="-14306"/>
          <a:stretch/>
        </p:blipFill>
        <p:spPr bwMode="auto">
          <a:xfrm>
            <a:off x="1491226" y="3645606"/>
            <a:ext cx="1711696" cy="4908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5" name="Picture 7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09" r="32730"/>
          <a:stretch/>
        </p:blipFill>
        <p:spPr bwMode="auto">
          <a:xfrm>
            <a:off x="3593148" y="1939829"/>
            <a:ext cx="2156572" cy="4355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7" name="Picture 9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0688" y="4345696"/>
            <a:ext cx="4269032" cy="347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" name="Picture 2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821" b="73313"/>
          <a:stretch/>
        </p:blipFill>
        <p:spPr bwMode="auto">
          <a:xfrm>
            <a:off x="-82942" y="834896"/>
            <a:ext cx="5873267" cy="8915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직사각형 6"/>
          <p:cNvSpPr/>
          <p:nvPr/>
        </p:nvSpPr>
        <p:spPr>
          <a:xfrm rot="10800000" flipV="1">
            <a:off x="2347074" y="1007055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 rot="10800000" flipV="1">
            <a:off x="935353" y="1806598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341120" y="1806598"/>
            <a:ext cx="4610100" cy="327594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5684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5910828"/>
              </p:ext>
            </p:extLst>
          </p:nvPr>
        </p:nvGraphicFramePr>
        <p:xfrm>
          <a:off x="0" y="0"/>
          <a:ext cx="9144000" cy="582394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취향분석중화면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분석과정을</a:t>
                      </a:r>
                      <a:r>
                        <a:rPr lang="ko-KR" altLang="en-US" sz="1200" b="1" dirty="0" smtClean="0"/>
                        <a:t> 확인한다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추천받기버튼을</a:t>
                      </a:r>
                      <a:r>
                        <a:rPr lang="ko-KR" altLang="en-US" sz="1200" b="1" dirty="0" smtClean="0"/>
                        <a:t> 클릭하고</a:t>
                      </a:r>
                      <a:r>
                        <a:rPr lang="en-US" altLang="ko-KR" sz="1200" b="1" dirty="0" smtClean="0"/>
                        <a:t>, </a:t>
                      </a:r>
                      <a:r>
                        <a:rPr lang="ko-KR" altLang="en-US" sz="1200" b="1" dirty="0" err="1" smtClean="0"/>
                        <a:t>메인화면으로</a:t>
                      </a:r>
                      <a:r>
                        <a:rPr lang="ko-KR" altLang="en-US" sz="1200" b="1" dirty="0" smtClean="0"/>
                        <a:t> 이동하는 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943694"/>
              </p:ext>
            </p:extLst>
          </p:nvPr>
        </p:nvGraphicFramePr>
        <p:xfrm>
          <a:off x="6133019" y="380135"/>
          <a:ext cx="2914727" cy="525977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457727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846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 smtClean="0"/>
                        <a:t>취향을 등록하고 </a:t>
                      </a:r>
                      <a:r>
                        <a:rPr lang="ko-KR" altLang="en-US" dirty="0" err="1" smtClean="0"/>
                        <a:t>추천받기</a:t>
                      </a:r>
                      <a:r>
                        <a:rPr lang="ko-KR" altLang="en-US" dirty="0" smtClean="0"/>
                        <a:t> 버튼을 클릭하여 </a:t>
                      </a:r>
                      <a:r>
                        <a:rPr lang="ko-KR" altLang="en-US" dirty="0" err="1" smtClean="0"/>
                        <a:t>메인화면으로</a:t>
                      </a:r>
                      <a:r>
                        <a:rPr lang="ko-KR" altLang="en-US" dirty="0" smtClean="0"/>
                        <a:t> 이동한다</a:t>
                      </a:r>
                      <a:r>
                        <a:rPr lang="en-US" altLang="ko-KR" dirty="0" smtClean="0"/>
                        <a:t>.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933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 smtClean="0">
                          <a:sym typeface="Wingdings" pitchFamily="2" charset="2"/>
                        </a:rPr>
                        <a:t>분석중인</a:t>
                      </a:r>
                      <a:r>
                        <a:rPr lang="ko-KR" altLang="en-US" sz="1000" dirty="0" smtClean="0">
                          <a:sym typeface="Wingdings" pitchFamily="2" charset="2"/>
                        </a:rPr>
                        <a:t> 내용을 제공한다</a:t>
                      </a:r>
                      <a:r>
                        <a:rPr lang="en-US" altLang="ko-KR" sz="1000" dirty="0" smtClean="0">
                          <a:sym typeface="Wingdings" pitchFamily="2" charset="2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 rot="10800000" flipV="1">
            <a:off x="2347074" y="1007055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77" y="2412445"/>
            <a:ext cx="4228706" cy="1513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5440" y="841058"/>
            <a:ext cx="3505200" cy="1304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직사각형 15"/>
          <p:cNvSpPr/>
          <p:nvPr/>
        </p:nvSpPr>
        <p:spPr>
          <a:xfrm rot="10800000" flipV="1">
            <a:off x="4158613" y="849146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 rot="10800000" flipV="1">
            <a:off x="325753" y="2145983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11269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032" y="3146421"/>
            <a:ext cx="3603260" cy="12643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8743" y="4301075"/>
            <a:ext cx="3825435" cy="1288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03595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6257571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메인화면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프로그램 </a:t>
                      </a:r>
                      <a:r>
                        <a:rPr lang="ko-KR" altLang="en-US" sz="1200" b="1" dirty="0" err="1" smtClean="0"/>
                        <a:t>전체구조를</a:t>
                      </a:r>
                      <a:r>
                        <a:rPr lang="ko-KR" altLang="en-US" sz="1200" b="1" dirty="0" smtClean="0"/>
                        <a:t> </a:t>
                      </a:r>
                      <a:r>
                        <a:rPr lang="ko-KR" altLang="en-US" sz="1200" b="1" dirty="0" err="1" smtClean="0"/>
                        <a:t>보여준다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메인화면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6789832"/>
              </p:ext>
            </p:extLst>
          </p:nvPr>
        </p:nvGraphicFramePr>
        <p:xfrm>
          <a:off x="6133019" y="547774"/>
          <a:ext cx="2914727" cy="502940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471323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13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/>
                        <a:t>1</a:t>
                      </a:r>
                      <a:endParaRPr lang="ko-KR" altLang="en-US" sz="9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err="1" smtClean="0"/>
                        <a:t>메인화면이다</a:t>
                      </a:r>
                      <a:r>
                        <a:rPr lang="en-US" altLang="ko-KR" sz="900" dirty="0" smtClean="0"/>
                        <a:t>. </a:t>
                      </a:r>
                      <a:r>
                        <a:rPr lang="ko-KR" altLang="en-US" sz="900" dirty="0" err="1" smtClean="0"/>
                        <a:t>로그인한</a:t>
                      </a:r>
                      <a:r>
                        <a:rPr lang="ko-KR" altLang="en-US" sz="900" dirty="0" smtClean="0"/>
                        <a:t> 경우 바로 </a:t>
                      </a:r>
                      <a:r>
                        <a:rPr lang="ko-KR" altLang="en-US" sz="900" dirty="0" err="1" smtClean="0"/>
                        <a:t>메인화면을</a:t>
                      </a:r>
                      <a:r>
                        <a:rPr lang="ko-KR" altLang="en-US" sz="900" dirty="0" smtClean="0"/>
                        <a:t> 제공한다</a:t>
                      </a:r>
                      <a:r>
                        <a:rPr lang="en-US" altLang="ko-KR" sz="9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439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/>
                        <a:t>2</a:t>
                      </a:r>
                      <a:endParaRPr lang="ko-KR" altLang="en-US" sz="9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/>
                        <a:t>카테고리를 제공한다</a:t>
                      </a:r>
                      <a:r>
                        <a:rPr lang="en-US" altLang="ko-KR" sz="900" dirty="0" smtClean="0"/>
                        <a:t>. </a:t>
                      </a:r>
                    </a:p>
                    <a:p>
                      <a:pPr latinLnBrk="1"/>
                      <a:r>
                        <a:rPr lang="ko-KR" altLang="en-US" sz="900" dirty="0" smtClean="0"/>
                        <a:t>기본값으로 </a:t>
                      </a:r>
                      <a:r>
                        <a:rPr lang="ko-KR" altLang="en-US" sz="900" dirty="0" err="1" smtClean="0"/>
                        <a:t>메인화면으로</a:t>
                      </a:r>
                      <a:r>
                        <a:rPr lang="ko-KR" altLang="en-US" sz="900" dirty="0" smtClean="0"/>
                        <a:t> </a:t>
                      </a:r>
                      <a:r>
                        <a:rPr lang="ko-KR" altLang="en-US" sz="900" dirty="0" err="1" smtClean="0"/>
                        <a:t>설정되어있다</a:t>
                      </a:r>
                      <a:r>
                        <a:rPr lang="en-US" altLang="ko-KR" sz="900" dirty="0" smtClean="0"/>
                        <a:t>. </a:t>
                      </a:r>
                      <a:r>
                        <a:rPr lang="ko-KR" altLang="en-US" sz="900" dirty="0" err="1" smtClean="0"/>
                        <a:t>박스오피스</a:t>
                      </a:r>
                      <a:r>
                        <a:rPr lang="en-US" altLang="ko-KR" sz="900" dirty="0" smtClean="0"/>
                        <a:t>/TV</a:t>
                      </a:r>
                      <a:r>
                        <a:rPr lang="en-US" altLang="ko-KR" sz="900" baseline="0" dirty="0" smtClean="0"/>
                        <a:t> VOD/PC VOD/</a:t>
                      </a:r>
                      <a:r>
                        <a:rPr lang="ko-KR" altLang="en-US" sz="900" baseline="0" dirty="0" err="1" smtClean="0"/>
                        <a:t>추천영화</a:t>
                      </a:r>
                      <a:r>
                        <a:rPr lang="en-US" altLang="ko-KR" sz="900" baseline="0" dirty="0" smtClean="0"/>
                        <a:t>/</a:t>
                      </a:r>
                      <a:r>
                        <a:rPr lang="ko-KR" altLang="en-US" sz="900" baseline="0" dirty="0" err="1" smtClean="0"/>
                        <a:t>평가늘리기로</a:t>
                      </a:r>
                      <a:r>
                        <a:rPr lang="ko-KR" altLang="en-US" sz="900" baseline="0" dirty="0" smtClean="0"/>
                        <a:t> 이동하는 버튼을 제공한다</a:t>
                      </a:r>
                      <a:r>
                        <a:rPr lang="en-US" altLang="ko-KR" sz="900" baseline="0" dirty="0" smtClean="0"/>
                        <a:t>.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13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/>
                        <a:t>3</a:t>
                      </a:r>
                      <a:endParaRPr lang="ko-KR" altLang="en-US" sz="9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err="1" smtClean="0"/>
                        <a:t>검색어를</a:t>
                      </a:r>
                      <a:r>
                        <a:rPr lang="ko-KR" altLang="en-US" sz="900" dirty="0" smtClean="0"/>
                        <a:t> 입력하고 검색하는 버튼이다</a:t>
                      </a:r>
                      <a:r>
                        <a:rPr lang="en-US" altLang="ko-KR" sz="900" dirty="0" smtClean="0"/>
                        <a:t>.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13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/>
                        <a:t>4</a:t>
                      </a:r>
                      <a:endParaRPr lang="ko-KR" altLang="en-US" sz="9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/>
                        <a:t>소식을 확인하는 버튼이다</a:t>
                      </a:r>
                      <a:r>
                        <a:rPr lang="en-US" altLang="ko-KR" sz="900" dirty="0" smtClean="0"/>
                        <a:t>.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82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/>
                        <a:t>5</a:t>
                      </a:r>
                      <a:endParaRPr lang="ko-KR" altLang="en-US" sz="9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err="1" smtClean="0"/>
                        <a:t>영화보관함</a:t>
                      </a:r>
                      <a:r>
                        <a:rPr lang="en-US" altLang="ko-KR" sz="900" dirty="0" smtClean="0"/>
                        <a:t>/</a:t>
                      </a:r>
                      <a:r>
                        <a:rPr lang="ko-KR" altLang="en-US" sz="900" dirty="0" smtClean="0"/>
                        <a:t>선물함</a:t>
                      </a:r>
                      <a:r>
                        <a:rPr lang="en-US" altLang="ko-KR" sz="900" dirty="0" smtClean="0"/>
                        <a:t>/</a:t>
                      </a:r>
                      <a:r>
                        <a:rPr lang="ko-KR" altLang="en-US" sz="900" dirty="0" err="1" smtClean="0"/>
                        <a:t>친구초대</a:t>
                      </a:r>
                      <a:r>
                        <a:rPr lang="en-US" altLang="ko-KR" sz="900" dirty="0" smtClean="0"/>
                        <a:t>/</a:t>
                      </a:r>
                      <a:r>
                        <a:rPr lang="ko-KR" altLang="en-US" sz="900" dirty="0" smtClean="0"/>
                        <a:t>설정</a:t>
                      </a:r>
                      <a:r>
                        <a:rPr lang="en-US" altLang="ko-KR" sz="900" dirty="0" smtClean="0"/>
                        <a:t>/</a:t>
                      </a:r>
                      <a:r>
                        <a:rPr lang="ko-KR" altLang="en-US" sz="900" dirty="0" err="1" smtClean="0"/>
                        <a:t>로그아웃을</a:t>
                      </a:r>
                      <a:r>
                        <a:rPr lang="ko-KR" altLang="en-US" sz="900" dirty="0" smtClean="0"/>
                        <a:t> 선택하는 버튼을 제공한다</a:t>
                      </a:r>
                      <a:r>
                        <a:rPr lang="en-US" altLang="ko-KR" sz="900" dirty="0" smtClean="0"/>
                        <a:t>.</a:t>
                      </a: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13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/>
                        <a:t>6</a:t>
                      </a:r>
                      <a:endParaRPr lang="ko-KR" altLang="en-US" sz="9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err="1" smtClean="0"/>
                        <a:t>무비파트너를</a:t>
                      </a:r>
                      <a:r>
                        <a:rPr lang="ko-KR" altLang="en-US" sz="900" dirty="0" smtClean="0"/>
                        <a:t> 설정하는 버튼이다</a:t>
                      </a:r>
                      <a:r>
                        <a:rPr lang="en-US" altLang="ko-KR" sz="900" dirty="0" smtClean="0"/>
                        <a:t>.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13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/>
                        <a:t>7</a:t>
                      </a:r>
                      <a:endParaRPr lang="ko-KR" altLang="en-US" sz="9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/>
                        <a:t>슬라이더를 통해 </a:t>
                      </a:r>
                      <a:r>
                        <a:rPr lang="ko-KR" altLang="en-US" sz="900" dirty="0" err="1" smtClean="0"/>
                        <a:t>박스오피스</a:t>
                      </a:r>
                      <a:r>
                        <a:rPr lang="en-US" altLang="ko-KR" sz="900" dirty="0" smtClean="0"/>
                        <a:t>/TV VOD/PC VOD</a:t>
                      </a:r>
                      <a:r>
                        <a:rPr lang="en-US" altLang="ko-KR" sz="900" baseline="0" dirty="0" smtClean="0"/>
                        <a:t> </a:t>
                      </a:r>
                      <a:r>
                        <a:rPr lang="ko-KR" altLang="en-US" sz="900" baseline="0" dirty="0" smtClean="0"/>
                        <a:t>에서 가장 </a:t>
                      </a:r>
                      <a:r>
                        <a:rPr lang="ko-KR" altLang="en-US" sz="900" baseline="0" dirty="0" err="1" smtClean="0"/>
                        <a:t>예상평점이</a:t>
                      </a:r>
                      <a:r>
                        <a:rPr lang="ko-KR" altLang="en-US" sz="900" baseline="0" dirty="0" smtClean="0"/>
                        <a:t> 가장 </a:t>
                      </a:r>
                      <a:r>
                        <a:rPr lang="ko-KR" altLang="en-US" sz="900" baseline="0" dirty="0" smtClean="0"/>
                        <a:t>높은 영화를 제공한다</a:t>
                      </a:r>
                      <a:r>
                        <a:rPr lang="en-US" altLang="ko-KR" sz="900" baseline="0" dirty="0" smtClean="0"/>
                        <a:t>.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923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/>
                        <a:t>8</a:t>
                      </a:r>
                      <a:endParaRPr lang="ko-KR" altLang="en-US" sz="9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/>
                        <a:t>오늘의</a:t>
                      </a:r>
                      <a:r>
                        <a:rPr lang="en-US" altLang="ko-KR" sz="900" baseline="0" dirty="0" smtClean="0"/>
                        <a:t> BOX OFFICE/</a:t>
                      </a:r>
                      <a:r>
                        <a:rPr lang="ko-KR" altLang="en-US" sz="900" baseline="0" dirty="0" smtClean="0"/>
                        <a:t>오늘 </a:t>
                      </a:r>
                      <a:r>
                        <a:rPr lang="en-US" altLang="ko-KR" sz="900" baseline="0" dirty="0" smtClean="0"/>
                        <a:t>PC</a:t>
                      </a:r>
                      <a:r>
                        <a:rPr lang="ko-KR" altLang="en-US" sz="900" baseline="0" dirty="0" smtClean="0"/>
                        <a:t>로 바로 감상 가능한 영화들</a:t>
                      </a:r>
                      <a:r>
                        <a:rPr lang="en-US" altLang="ko-KR" sz="900" baseline="0" dirty="0" smtClean="0"/>
                        <a:t>/ </a:t>
                      </a:r>
                      <a:r>
                        <a:rPr lang="ko-KR" altLang="en-US" sz="900" baseline="0" dirty="0" smtClean="0"/>
                        <a:t>오늘 </a:t>
                      </a:r>
                      <a:r>
                        <a:rPr lang="en-US" altLang="ko-KR" sz="900" baseline="0" dirty="0" smtClean="0"/>
                        <a:t>TV VOD</a:t>
                      </a:r>
                      <a:r>
                        <a:rPr lang="ko-KR" altLang="en-US" sz="900" baseline="0" dirty="0" smtClean="0"/>
                        <a:t>로 바로 감상 가능한 영화들</a:t>
                      </a:r>
                      <a:r>
                        <a:rPr lang="en-US" altLang="ko-KR" sz="900" baseline="0" dirty="0" smtClean="0"/>
                        <a:t>/ </a:t>
                      </a:r>
                      <a:r>
                        <a:rPr lang="ko-KR" altLang="en-US" sz="900" baseline="0" dirty="0" smtClean="0"/>
                        <a:t>여태 살면서 나는 영화를 </a:t>
                      </a:r>
                      <a:r>
                        <a:rPr lang="ko-KR" altLang="en-US" sz="900" baseline="0" dirty="0" err="1" smtClean="0"/>
                        <a:t>몇편이나</a:t>
                      </a:r>
                      <a:r>
                        <a:rPr lang="ko-KR" altLang="en-US" sz="900" baseline="0" dirty="0" smtClean="0"/>
                        <a:t> 봤을까</a:t>
                      </a:r>
                      <a:r>
                        <a:rPr lang="en-US" altLang="ko-KR" sz="900" baseline="0" dirty="0" smtClean="0"/>
                        <a:t>?</a:t>
                      </a:r>
                    </a:p>
                    <a:p>
                      <a:pPr latinLnBrk="1"/>
                      <a:r>
                        <a:rPr lang="ko-KR" altLang="en-US" sz="900" baseline="0" dirty="0" smtClean="0"/>
                        <a:t>지금 </a:t>
                      </a:r>
                      <a:r>
                        <a:rPr lang="ko-KR" altLang="en-US" sz="900" baseline="0" dirty="0" err="1" smtClean="0"/>
                        <a:t>와샤사람들은</a:t>
                      </a:r>
                      <a:r>
                        <a:rPr lang="en-US" altLang="ko-KR" sz="900" baseline="0" dirty="0" smtClean="0"/>
                        <a:t>/</a:t>
                      </a:r>
                      <a:r>
                        <a:rPr lang="ko-KR" altLang="en-US" sz="900" baseline="0" dirty="0" smtClean="0"/>
                        <a:t>뉴스</a:t>
                      </a:r>
                      <a:r>
                        <a:rPr lang="en-US" altLang="ko-KR" sz="900" baseline="0" dirty="0" smtClean="0"/>
                        <a:t>&amp;</a:t>
                      </a:r>
                      <a:r>
                        <a:rPr lang="ko-KR" altLang="en-US" sz="900" baseline="0" dirty="0" smtClean="0"/>
                        <a:t>트레일러</a:t>
                      </a:r>
                      <a:r>
                        <a:rPr lang="en-US" altLang="ko-KR" sz="900" baseline="0" dirty="0" smtClean="0"/>
                        <a:t>/</a:t>
                      </a:r>
                      <a:r>
                        <a:rPr lang="ko-KR" altLang="en-US" sz="900" baseline="0" dirty="0" err="1" smtClean="0"/>
                        <a:t>장르별추천</a:t>
                      </a:r>
                      <a:r>
                        <a:rPr lang="ko-KR" altLang="en-US" sz="900" baseline="0" dirty="0" smtClean="0"/>
                        <a:t> 카테고리를 제공한다</a:t>
                      </a:r>
                      <a:r>
                        <a:rPr lang="en-US" altLang="ko-KR" sz="900" baseline="0" dirty="0" smtClean="0"/>
                        <a:t>.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9218" name="Picture 2"/>
          <p:cNvPicPr preferRelativeResize="0">
            <a:picLocks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810" y="967741"/>
            <a:ext cx="5655086" cy="33222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직사각형 7"/>
          <p:cNvSpPr/>
          <p:nvPr/>
        </p:nvSpPr>
        <p:spPr>
          <a:xfrm rot="10800000" flipV="1">
            <a:off x="753929" y="937260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 rot="10800000" flipV="1">
            <a:off x="2520117" y="966937"/>
            <a:ext cx="201448" cy="200196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 rot="10800000" flipV="1">
            <a:off x="40340" y="812122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 rot="10800000" flipV="1">
            <a:off x="753928" y="1809868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7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 rot="10800000" flipV="1">
            <a:off x="4418030" y="2938338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7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 rot="10800000" flipV="1">
            <a:off x="753929" y="3044292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8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100410" y="998456"/>
            <a:ext cx="1372961" cy="29670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2678290" y="988301"/>
            <a:ext cx="937750" cy="29670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 rot="10800000" flipV="1">
            <a:off x="4120072" y="1003526"/>
            <a:ext cx="201448" cy="200196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5795" y="1404542"/>
            <a:ext cx="1359705" cy="7509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6965" y="2076331"/>
            <a:ext cx="1209675" cy="1733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8709" y="1448666"/>
            <a:ext cx="1258128" cy="1112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3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6233" y="959883"/>
            <a:ext cx="1388145" cy="4887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2" name="직사각형 21"/>
          <p:cNvSpPr/>
          <p:nvPr/>
        </p:nvSpPr>
        <p:spPr>
          <a:xfrm rot="10800000" flipV="1">
            <a:off x="5380389" y="872224"/>
            <a:ext cx="201448" cy="200196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4429647" y="1040902"/>
            <a:ext cx="324131" cy="20931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4861721" y="1070491"/>
            <a:ext cx="484533" cy="20145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5450251" y="1062633"/>
            <a:ext cx="324131" cy="20931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 rot="10800000" flipV="1">
            <a:off x="4798709" y="935181"/>
            <a:ext cx="201448" cy="200196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4" name="직선 연결선 3"/>
          <p:cNvCxnSpPr>
            <a:stCxn id="23" idx="1"/>
            <a:endCxn id="12290" idx="0"/>
          </p:cNvCxnSpPr>
          <p:nvPr/>
        </p:nvCxnSpPr>
        <p:spPr>
          <a:xfrm flipH="1">
            <a:off x="3885648" y="1145559"/>
            <a:ext cx="543999" cy="25898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>
            <a:endCxn id="12291" idx="0"/>
          </p:cNvCxnSpPr>
          <p:nvPr/>
        </p:nvCxnSpPr>
        <p:spPr>
          <a:xfrm flipH="1">
            <a:off x="4121803" y="1136653"/>
            <a:ext cx="749578" cy="93967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>
            <a:endCxn id="12292" idx="0"/>
          </p:cNvCxnSpPr>
          <p:nvPr/>
        </p:nvCxnSpPr>
        <p:spPr>
          <a:xfrm flipH="1">
            <a:off x="5427773" y="1135377"/>
            <a:ext cx="15401" cy="31328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294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1481" y="2875335"/>
            <a:ext cx="430129" cy="2981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23854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593</TotalTime>
  <Words>2391</Words>
  <Application>Microsoft Office PowerPoint</Application>
  <PresentationFormat>화면 슬라이드 쇼(16:10)</PresentationFormat>
  <Paragraphs>623</Paragraphs>
  <Slides>27</Slides>
  <Notes>4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28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JeongYun</dc:creator>
  <cp:lastModifiedBy>전상우</cp:lastModifiedBy>
  <cp:revision>43</cp:revision>
  <cp:lastPrinted>2015-07-15T06:32:50Z</cp:lastPrinted>
  <dcterms:created xsi:type="dcterms:W3CDTF">2015-07-13T12:59:58Z</dcterms:created>
  <dcterms:modified xsi:type="dcterms:W3CDTF">2015-07-15T06:55:51Z</dcterms:modified>
</cp:coreProperties>
</file>